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6" r:id="rId31"/>
    <p:sldId id="288" r:id="rId32"/>
    <p:sldId id="289" r:id="rId33"/>
    <p:sldId id="290" r:id="rId34"/>
    <p:sldId id="291" r:id="rId35"/>
    <p:sldId id="285" r:id="rId36"/>
  </p:sldIdLst>
  <p:sldSz cx="9144000" cy="6858000" type="screen4x3"/>
  <p:notesSz cx="7023100" cy="9309100"/>
  <p:embeddedFontLst>
    <p:embeddedFont>
      <p:font typeface="Calibri" panose="020F0502020204030204" pitchFamily="34" charset="0"/>
      <p:regular r:id="rId38"/>
      <p:bold r:id="rId39"/>
      <p:italic r:id="rId40"/>
      <p:boldItalic r:id="rId41"/>
    </p:embeddedFont>
    <p:embeddedFont>
      <p:font typeface="Merriweather Sans" panose="020B0604020202020204" charset="0"/>
      <p:italic r:id="rId42"/>
      <p:boldItalic r:id="rId43"/>
    </p:embeddedFont>
    <p:embeddedFont>
      <p:font typeface="Cambria" panose="02040503050406030204" pitchFamily="18" charset="0"/>
      <p:regular r:id="rId44"/>
      <p:bold r:id="rId45"/>
      <p:italic r:id="rId46"/>
      <p:boldItalic r:id="rId47"/>
    </p:embeddedFont>
    <p:embeddedFont>
      <p:font typeface="Cabin"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53" autoAdjust="0"/>
  </p:normalViewPr>
  <p:slideViewPr>
    <p:cSldViewPr snapToGrid="0" showGuides="1">
      <p:cViewPr varScale="1">
        <p:scale>
          <a:sx n="104" d="100"/>
          <a:sy n="104" d="100"/>
        </p:scale>
        <p:origin x="-258"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 name="Shape 4"/>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lstStyle>
            <a:lvl1pPr marL="0" marR="0" lvl="0" indent="0" algn="l" rtl="0">
              <a:spcBef>
                <a:spcPts val="0"/>
              </a:spcBef>
              <a:spcAft>
                <a:spcPts val="0"/>
              </a:spcAft>
              <a:buClr>
                <a:schemeClr val="dk1"/>
              </a:buClr>
              <a:buFont typeface="Cabin"/>
              <a:buNone/>
              <a:defRPr sz="1200" b="0" i="0" u="none" strike="noStrike" cap="none">
                <a:solidFill>
                  <a:schemeClr val="dk1"/>
                </a:solidFill>
                <a:latin typeface="Cabin"/>
                <a:ea typeface="Cabin"/>
                <a:cs typeface="Cabin"/>
                <a:sym typeface="Cabin"/>
              </a:defRPr>
            </a:lvl1pPr>
            <a:lvl2pPr marL="457200" marR="0" lvl="1" indent="0" algn="l" rtl="0">
              <a:spcBef>
                <a:spcPts val="0"/>
              </a:spcBef>
              <a:spcAft>
                <a:spcPts val="0"/>
              </a:spcAft>
              <a:buClr>
                <a:schemeClr val="dk1"/>
              </a:buClr>
              <a:buFont typeface="Cabin"/>
              <a:buNone/>
              <a:defRPr sz="1200" b="0" i="0" u="none" strike="noStrike" cap="none">
                <a:solidFill>
                  <a:schemeClr val="dk1"/>
                </a:solidFill>
                <a:latin typeface="Cabin"/>
                <a:ea typeface="Cabin"/>
                <a:cs typeface="Cabin"/>
                <a:sym typeface="Cabin"/>
              </a:defRPr>
            </a:lvl2pPr>
            <a:lvl3pPr marL="914400" marR="0" lvl="2" indent="0" algn="l" rtl="0">
              <a:spcBef>
                <a:spcPts val="0"/>
              </a:spcBef>
              <a:spcAft>
                <a:spcPts val="0"/>
              </a:spcAft>
              <a:buClr>
                <a:schemeClr val="dk1"/>
              </a:buClr>
              <a:buFont typeface="Cabin"/>
              <a:buNone/>
              <a:defRPr sz="1200" b="0" i="0" u="none" strike="noStrike" cap="none">
                <a:solidFill>
                  <a:schemeClr val="dk1"/>
                </a:solidFill>
                <a:latin typeface="Cabin"/>
                <a:ea typeface="Cabin"/>
                <a:cs typeface="Cabin"/>
                <a:sym typeface="Cabin"/>
              </a:defRPr>
            </a:lvl3pPr>
            <a:lvl4pPr marL="1371600" marR="0" lvl="3" indent="0" algn="l" rtl="0">
              <a:spcBef>
                <a:spcPts val="0"/>
              </a:spcBef>
              <a:spcAft>
                <a:spcPts val="0"/>
              </a:spcAft>
              <a:buClr>
                <a:schemeClr val="dk1"/>
              </a:buClr>
              <a:buFont typeface="Cabin"/>
              <a:buNone/>
              <a:defRPr sz="1200" b="0" i="0" u="none" strike="noStrike" cap="none">
                <a:solidFill>
                  <a:schemeClr val="dk1"/>
                </a:solidFill>
                <a:latin typeface="Cabin"/>
                <a:ea typeface="Cabin"/>
                <a:cs typeface="Cabin"/>
                <a:sym typeface="Cabin"/>
              </a:defRPr>
            </a:lvl4pPr>
            <a:lvl5pPr marL="1828800" marR="0" lvl="4" indent="0" algn="l" rtl="0">
              <a:spcBef>
                <a:spcPts val="0"/>
              </a:spcBef>
              <a:spcAft>
                <a:spcPts val="0"/>
              </a:spcAft>
              <a:buClr>
                <a:schemeClr val="dk1"/>
              </a:buClr>
              <a:buFont typeface="Cabin"/>
              <a:buNone/>
              <a:defRPr sz="1200" b="0" i="0" u="none" strike="noStrike" cap="none">
                <a:solidFill>
                  <a:schemeClr val="dk1"/>
                </a:solidFill>
                <a:latin typeface="Cabin"/>
                <a:ea typeface="Cabin"/>
                <a:cs typeface="Cabin"/>
                <a:sym typeface="Cabin"/>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3832234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Welcome - Introduce the presenter(s) and the tech support personnel in the room.</a:t>
            </a:r>
          </a:p>
          <a:p>
            <a:pPr>
              <a:buSzPct val="25000"/>
            </a:pPr>
            <a:r>
              <a:rPr lang="en-US" dirty="0"/>
              <a:t>Congratulations this is the first class or parents to attend the Parent Digital Citizenship Academy.</a:t>
            </a:r>
          </a:p>
          <a:p>
            <a:pPr>
              <a:buSzPct val="25000"/>
            </a:pPr>
            <a:r>
              <a:rPr lang="en-US" dirty="0"/>
              <a:t>When you leave today you will be qualified to help other parents with simple technology needs. We also hope you will be our ambassadors for future technology trainings where we will offer more detailed training at your school.</a:t>
            </a:r>
          </a:p>
          <a:p>
            <a:pPr>
              <a:buSzPct val="25000"/>
            </a:pPr>
            <a:endParaRPr dirty="0"/>
          </a:p>
          <a:p>
            <a:pPr>
              <a:buSzPct val="25000"/>
            </a:pPr>
            <a:r>
              <a:rPr lang="en-US" dirty="0"/>
              <a:t>Completing the training will also qualify you to receive a certificate of completion, Chromebook, hotspot- a portable wireless connector  (if you need it), and mouse. These items will be given to you at the school site that sponsored you today. </a:t>
            </a:r>
          </a:p>
          <a:p>
            <a:pPr>
              <a:buSzPct val="25000"/>
            </a:pPr>
            <a:endParaRPr dirty="0"/>
          </a:p>
          <a:p>
            <a:pPr>
              <a:buSzPct val="25000"/>
            </a:pPr>
            <a:endParaRPr dirty="0"/>
          </a:p>
        </p:txBody>
      </p:sp>
      <p:sp>
        <p:nvSpPr>
          <p:cNvPr id="98" name="Shape 9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extLst>
      <p:ext uri="{BB962C8B-B14F-4D97-AF65-F5344CB8AC3E}">
        <p14:creationId xmlns:p14="http://schemas.microsoft.com/office/powerpoint/2010/main" val="2555953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13" name="Shape 213"/>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slides 10-15 - 15 minutes Google applications or apps are free programs that you can use once you have established a google account. These programs can be used on your chromebook, a computer, or your smartphone.</a:t>
            </a:r>
          </a:p>
        </p:txBody>
      </p:sp>
    </p:spTree>
    <p:extLst>
      <p:ext uri="{BB962C8B-B14F-4D97-AF65-F5344CB8AC3E}">
        <p14:creationId xmlns:p14="http://schemas.microsoft.com/office/powerpoint/2010/main" val="3747196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9" name="Shape 219"/>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endParaRPr dirty="0"/>
          </a:p>
        </p:txBody>
      </p:sp>
    </p:spTree>
    <p:extLst>
      <p:ext uri="{BB962C8B-B14F-4D97-AF65-F5344CB8AC3E}">
        <p14:creationId xmlns:p14="http://schemas.microsoft.com/office/powerpoint/2010/main" val="3108311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Here is where we will have parents turn on the chromebook and now login. This screen is only for the day of the Digital Citizenship Academy.  Parents will log in using the test student accounts provided.</a:t>
            </a:r>
          </a:p>
        </p:txBody>
      </p:sp>
      <p:sp>
        <p:nvSpPr>
          <p:cNvPr id="226" name="Shape 22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extLst>
      <p:ext uri="{BB962C8B-B14F-4D97-AF65-F5344CB8AC3E}">
        <p14:creationId xmlns:p14="http://schemas.microsoft.com/office/powerpoint/2010/main" val="1209372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3" name="Shape 243"/>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Have the users hover mouse cursor over Google Chrome, Gmail, Google Docs, Youtube – don’t click!</a:t>
            </a:r>
          </a:p>
          <a:p>
            <a:pPr>
              <a:buSzPct val="25000"/>
            </a:pPr>
            <a:endParaRPr dirty="0"/>
          </a:p>
          <a:p>
            <a:pPr>
              <a:buSzPct val="25000"/>
            </a:pPr>
            <a:r>
              <a:rPr lang="en-US" dirty="0"/>
              <a:t>Have users go back to Google and click</a:t>
            </a:r>
          </a:p>
        </p:txBody>
      </p:sp>
    </p:spTree>
    <p:extLst>
      <p:ext uri="{BB962C8B-B14F-4D97-AF65-F5344CB8AC3E}">
        <p14:creationId xmlns:p14="http://schemas.microsoft.com/office/powerpoint/2010/main" val="3437256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3" name="Shape 253"/>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What could we do with these apps?</a:t>
            </a:r>
          </a:p>
        </p:txBody>
      </p:sp>
    </p:spTree>
    <p:extLst>
      <p:ext uri="{BB962C8B-B14F-4D97-AF65-F5344CB8AC3E}">
        <p14:creationId xmlns:p14="http://schemas.microsoft.com/office/powerpoint/2010/main" val="2934529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0" name="Shape 260"/>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Briefly talk about apps –have the users click on the Google icon and then click on  apps icon in the top right corner.  Emphasize Gmail, Drive, Translate, Calendar, maps.</a:t>
            </a:r>
          </a:p>
          <a:p>
            <a:pPr>
              <a:buSzPct val="25000"/>
            </a:pPr>
            <a:endParaRPr dirty="0"/>
          </a:p>
          <a:p>
            <a:pPr>
              <a:buSzPct val="25000"/>
            </a:pPr>
            <a:endParaRPr dirty="0"/>
          </a:p>
          <a:p>
            <a:pPr>
              <a:buSzPct val="25000"/>
            </a:pPr>
            <a:r>
              <a:rPr lang="en-US" dirty="0"/>
              <a:t>Click on gmail icon</a:t>
            </a:r>
          </a:p>
        </p:txBody>
      </p:sp>
    </p:spTree>
    <p:extLst>
      <p:ext uri="{BB962C8B-B14F-4D97-AF65-F5344CB8AC3E}">
        <p14:creationId xmlns:p14="http://schemas.microsoft.com/office/powerpoint/2010/main" val="3883111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67" name="Shape 267"/>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Clr>
                <a:srgbClr val="000000"/>
              </a:buClr>
              <a:buSzPct val="25000"/>
            </a:pPr>
            <a:r>
              <a:rPr lang="en-US" dirty="0"/>
              <a:t>  They can click on the English or Spanish video link that explains Google Drive.  (video is 1:05 minutes))</a:t>
            </a:r>
          </a:p>
        </p:txBody>
      </p:sp>
    </p:spTree>
    <p:extLst>
      <p:ext uri="{BB962C8B-B14F-4D97-AF65-F5344CB8AC3E}">
        <p14:creationId xmlns:p14="http://schemas.microsoft.com/office/powerpoint/2010/main" val="123369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endParaRPr dirty="0"/>
          </a:p>
        </p:txBody>
      </p:sp>
      <p:sp>
        <p:nvSpPr>
          <p:cNvPr id="275" name="Shape 27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extLst>
      <p:ext uri="{BB962C8B-B14F-4D97-AF65-F5344CB8AC3E}">
        <p14:creationId xmlns:p14="http://schemas.microsoft.com/office/powerpoint/2010/main" val="897718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85" name="Shape 285"/>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Users can either click on the blank document or scroll through the sample documents  provided.</a:t>
            </a:r>
          </a:p>
        </p:txBody>
      </p:sp>
    </p:spTree>
    <p:extLst>
      <p:ext uri="{BB962C8B-B14F-4D97-AF65-F5344CB8AC3E}">
        <p14:creationId xmlns:p14="http://schemas.microsoft.com/office/powerpoint/2010/main" val="2172447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94" name="Shape 294"/>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endParaRPr dirty="0"/>
          </a:p>
        </p:txBody>
      </p:sp>
    </p:spTree>
    <p:extLst>
      <p:ext uri="{BB962C8B-B14F-4D97-AF65-F5344CB8AC3E}">
        <p14:creationId xmlns:p14="http://schemas.microsoft.com/office/powerpoint/2010/main" val="65253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6" name="Shape 106"/>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slides 2-9 about 10 minutes</a:t>
            </a:r>
          </a:p>
          <a:p>
            <a:pPr>
              <a:buSzPct val="25000"/>
            </a:pPr>
            <a:r>
              <a:rPr lang="en-US" dirty="0"/>
              <a:t>We have been implementing chromebooks in our schools to provide technology access for students -</a:t>
            </a:r>
          </a:p>
          <a:p>
            <a:pPr>
              <a:buSzPct val="25000"/>
            </a:pPr>
            <a:endParaRPr dirty="0"/>
          </a:p>
          <a:p>
            <a:pPr>
              <a:buSzPct val="25000"/>
            </a:pPr>
            <a:r>
              <a:rPr lang="en-US" dirty="0"/>
              <a:t>---How many of you have children who are using chromebooks or ipads in school?</a:t>
            </a:r>
          </a:p>
          <a:p>
            <a:pPr>
              <a:buSzPct val="25000"/>
            </a:pPr>
            <a:r>
              <a:rPr lang="en-US" dirty="0"/>
              <a:t>        Respond according the responses you receive. </a:t>
            </a:r>
          </a:p>
        </p:txBody>
      </p:sp>
    </p:spTree>
    <p:extLst>
      <p:ext uri="{BB962C8B-B14F-4D97-AF65-F5344CB8AC3E}">
        <p14:creationId xmlns:p14="http://schemas.microsoft.com/office/powerpoint/2010/main" val="1990087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03" name="Shape 303"/>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endParaRPr dirty="0"/>
          </a:p>
        </p:txBody>
      </p:sp>
    </p:spTree>
    <p:extLst>
      <p:ext uri="{BB962C8B-B14F-4D97-AF65-F5344CB8AC3E}">
        <p14:creationId xmlns:p14="http://schemas.microsoft.com/office/powerpoint/2010/main" val="60235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12" name="Shape 312"/>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endParaRPr dirty="0"/>
          </a:p>
        </p:txBody>
      </p:sp>
    </p:spTree>
    <p:extLst>
      <p:ext uri="{BB962C8B-B14F-4D97-AF65-F5344CB8AC3E}">
        <p14:creationId xmlns:p14="http://schemas.microsoft.com/office/powerpoint/2010/main" val="1629130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21" name="Shape 321"/>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slides 10-15 - 15 minutes Google applications or apps are free programs that you can use once you have established a google account. These programs can be used on your chromebook, a computer, or your smartphone.</a:t>
            </a:r>
          </a:p>
        </p:txBody>
      </p:sp>
    </p:spTree>
    <p:extLst>
      <p:ext uri="{BB962C8B-B14F-4D97-AF65-F5344CB8AC3E}">
        <p14:creationId xmlns:p14="http://schemas.microsoft.com/office/powerpoint/2010/main" val="1514131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Differences between email and texting Ask parents if they are using email now?</a:t>
            </a:r>
          </a:p>
        </p:txBody>
      </p:sp>
      <p:sp>
        <p:nvSpPr>
          <p:cNvPr id="327" name="Shape 32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extLst>
      <p:ext uri="{BB962C8B-B14F-4D97-AF65-F5344CB8AC3E}">
        <p14:creationId xmlns:p14="http://schemas.microsoft.com/office/powerpoint/2010/main" val="2345772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36" name="Shape 336"/>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You will be getting directions for creating and using your email account, and we will be offering a class onXXXX</a:t>
            </a:r>
          </a:p>
        </p:txBody>
      </p:sp>
    </p:spTree>
    <p:extLst>
      <p:ext uri="{BB962C8B-B14F-4D97-AF65-F5344CB8AC3E}">
        <p14:creationId xmlns:p14="http://schemas.microsoft.com/office/powerpoint/2010/main" val="1294822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3" name="Shape 343"/>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Briefly talk about apps –have the users click on the Google icon and then click on  apps icon in the top right corner.  Emphasize Gmail, Drive, Translate, Calendar, maps.</a:t>
            </a:r>
          </a:p>
          <a:p>
            <a:pPr>
              <a:buSzPct val="25000"/>
            </a:pPr>
            <a:endParaRPr dirty="0"/>
          </a:p>
          <a:p>
            <a:pPr>
              <a:buSzPct val="25000"/>
            </a:pPr>
            <a:endParaRPr dirty="0"/>
          </a:p>
          <a:p>
            <a:pPr>
              <a:buSzPct val="25000"/>
            </a:pPr>
            <a:r>
              <a:rPr lang="en-US" dirty="0"/>
              <a:t>Click on gmail icon</a:t>
            </a:r>
          </a:p>
        </p:txBody>
      </p:sp>
    </p:spTree>
    <p:extLst>
      <p:ext uri="{BB962C8B-B14F-4D97-AF65-F5344CB8AC3E}">
        <p14:creationId xmlns:p14="http://schemas.microsoft.com/office/powerpoint/2010/main" val="763680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0" name="Shape 350"/>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slides 16- Click on gmail icon. Briefly talk about gmail, let them know that if they create a Google account, it will automatically create a gmail address for them too.</a:t>
            </a:r>
          </a:p>
          <a:p>
            <a:pPr>
              <a:buSzPct val="25000"/>
            </a:pPr>
            <a:endParaRPr dirty="0"/>
          </a:p>
          <a:p>
            <a:pPr>
              <a:buSzPct val="25000"/>
            </a:pPr>
            <a:endParaRPr dirty="0"/>
          </a:p>
          <a:p>
            <a:pPr>
              <a:buSzPct val="25000"/>
            </a:pPr>
            <a:endParaRPr dirty="0"/>
          </a:p>
        </p:txBody>
      </p:sp>
    </p:spTree>
    <p:extLst>
      <p:ext uri="{BB962C8B-B14F-4D97-AF65-F5344CB8AC3E}">
        <p14:creationId xmlns:p14="http://schemas.microsoft.com/office/powerpoint/2010/main" val="3946328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702310" y="4421823"/>
            <a:ext cx="5618480" cy="4189095"/>
          </a:xfrm>
          <a:prstGeom prst="rect">
            <a:avLst/>
          </a:prstGeom>
        </p:spPr>
        <p:txBody>
          <a:bodyPr lIns="93308" tIns="93308" rIns="93308" bIns="93308" anchor="t" anchorCtr="0">
            <a:noAutofit/>
          </a:bodyPr>
          <a:lstStyle/>
          <a:p>
            <a:endParaRPr dirty="0"/>
          </a:p>
        </p:txBody>
      </p:sp>
    </p:spTree>
    <p:extLst>
      <p:ext uri="{BB962C8B-B14F-4D97-AF65-F5344CB8AC3E}">
        <p14:creationId xmlns:p14="http://schemas.microsoft.com/office/powerpoint/2010/main" val="4187695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7" name="Shape 367"/>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Wireless network uses radio waves to connect to laptops, cell phones, and other devices that are enabled to receive wireless signals to the Internet. </a:t>
            </a:r>
          </a:p>
          <a:p>
            <a:pPr>
              <a:buSzPct val="25000"/>
            </a:pPr>
            <a:endParaRPr dirty="0"/>
          </a:p>
          <a:p>
            <a:pPr>
              <a:buSzPct val="25000"/>
            </a:pPr>
            <a:r>
              <a:rPr lang="en-US" dirty="0"/>
              <a:t>Be</a:t>
            </a:r>
            <a:r>
              <a:rPr lang="en-US" dirty="0">
                <a:solidFill>
                  <a:srgbClr val="000000"/>
                </a:solidFill>
                <a:latin typeface="Calibri"/>
                <a:ea typeface="Calibri"/>
                <a:cs typeface="Calibri"/>
                <a:sym typeface="Calibri"/>
              </a:rPr>
              <a:t> careful and don’t do online banking or shopping. Anyone could access your personal account information. </a:t>
            </a:r>
          </a:p>
          <a:p>
            <a:pPr>
              <a:buSzPct val="25000"/>
            </a:pPr>
            <a:endParaRPr dirty="0"/>
          </a:p>
        </p:txBody>
      </p:sp>
    </p:spTree>
    <p:extLst>
      <p:ext uri="{BB962C8B-B14F-4D97-AF65-F5344CB8AC3E}">
        <p14:creationId xmlns:p14="http://schemas.microsoft.com/office/powerpoint/2010/main" val="3606516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7" name="Shape 377"/>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Info is on the slide. </a:t>
            </a:r>
            <a:r>
              <a:rPr lang="en-US" sz="1000" dirty="0">
                <a:solidFill>
                  <a:srgbClr val="000000"/>
                </a:solidFill>
                <a:latin typeface="Calibri"/>
                <a:ea typeface="Calibri"/>
                <a:cs typeface="Calibri"/>
                <a:sym typeface="Calibri"/>
              </a:rPr>
              <a:t>Hotspots come with a user guide, your school site will also be able to help with hotspot setup. </a:t>
            </a:r>
            <a:r>
              <a:rPr lang="en-US" sz="1000" dirty="0">
                <a:solidFill>
                  <a:srgbClr val="000000"/>
                </a:solidFill>
                <a:latin typeface="Arial"/>
                <a:ea typeface="Arial"/>
                <a:cs typeface="Arial"/>
                <a:sym typeface="Arial"/>
              </a:rPr>
              <a:t> </a:t>
            </a:r>
          </a:p>
          <a:p>
            <a:pPr>
              <a:buSzPct val="25000"/>
            </a:pPr>
            <a:endParaRPr sz="1000" dirty="0"/>
          </a:p>
          <a:p>
            <a:pPr>
              <a:buSzPct val="25000"/>
            </a:pPr>
            <a:endParaRPr sz="1000" dirty="0"/>
          </a:p>
        </p:txBody>
      </p:sp>
    </p:spTree>
    <p:extLst>
      <p:ext uri="{BB962C8B-B14F-4D97-AF65-F5344CB8AC3E}">
        <p14:creationId xmlns:p14="http://schemas.microsoft.com/office/powerpoint/2010/main" val="166448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3" name="Shape 113"/>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Let’s start with the basics - to get familiar with the chromebook - look at the next few slides and then we will practice.</a:t>
            </a:r>
          </a:p>
        </p:txBody>
      </p:sp>
    </p:spTree>
    <p:extLst>
      <p:ext uri="{BB962C8B-B14F-4D97-AF65-F5344CB8AC3E}">
        <p14:creationId xmlns:p14="http://schemas.microsoft.com/office/powerpoint/2010/main" val="1082188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1" name="Shape 201"/>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Ask parents about their use of the internet.  What do you use at home to connect to the Internet?</a:t>
            </a:r>
          </a:p>
        </p:txBody>
      </p:sp>
    </p:spTree>
    <p:extLst>
      <p:ext uri="{BB962C8B-B14F-4D97-AF65-F5344CB8AC3E}">
        <p14:creationId xmlns:p14="http://schemas.microsoft.com/office/powerpoint/2010/main" val="2537288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7" name="Shape 227"/>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we’re all on the internet! </a:t>
            </a:r>
          </a:p>
        </p:txBody>
      </p:sp>
    </p:spTree>
    <p:extLst>
      <p:ext uri="{BB962C8B-B14F-4D97-AF65-F5344CB8AC3E}">
        <p14:creationId xmlns:p14="http://schemas.microsoft.com/office/powerpoint/2010/main" val="13127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3" name="Shape 233"/>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...and so are your children!</a:t>
            </a:r>
          </a:p>
        </p:txBody>
      </p:sp>
    </p:spTree>
    <p:extLst>
      <p:ext uri="{BB962C8B-B14F-4D97-AF65-F5344CB8AC3E}">
        <p14:creationId xmlns:p14="http://schemas.microsoft.com/office/powerpoint/2010/main" val="3613168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3" name="Shape 413"/>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Common Sense Media is a wonderful website with wonderful resources for parents in English and Spanish. The screen shot shows the landing page for the Latino section.  Click on and show the video (3:03 minutes).</a:t>
            </a:r>
          </a:p>
        </p:txBody>
      </p:sp>
    </p:spTree>
    <p:extLst>
      <p:ext uri="{BB962C8B-B14F-4D97-AF65-F5344CB8AC3E}">
        <p14:creationId xmlns:p14="http://schemas.microsoft.com/office/powerpoint/2010/main" val="1528771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3" name="Shape 113"/>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Let’s start with the basics - to get familiar with the chromebook - look at the next few slides and then we will practice.</a:t>
            </a:r>
          </a:p>
        </p:txBody>
      </p:sp>
    </p:spTree>
    <p:extLst>
      <p:ext uri="{BB962C8B-B14F-4D97-AF65-F5344CB8AC3E}">
        <p14:creationId xmlns:p14="http://schemas.microsoft.com/office/powerpoint/2010/main" val="1082188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702310" y="4421823"/>
            <a:ext cx="5618480" cy="4189095"/>
          </a:xfrm>
          <a:prstGeom prst="rect">
            <a:avLst/>
          </a:prstGeom>
        </p:spPr>
        <p:txBody>
          <a:bodyPr lIns="93308" tIns="93308" rIns="93308" bIns="93308" anchor="t" anchorCtr="0">
            <a:noAutofit/>
          </a:bodyPr>
          <a:lstStyle/>
          <a:p>
            <a:r>
              <a:rPr lang="en-US" dirty="0"/>
              <a:t>End of class 1.  Ask if there are any questions or comments.</a:t>
            </a:r>
          </a:p>
        </p:txBody>
      </p:sp>
    </p:spTree>
    <p:extLst>
      <p:ext uri="{BB962C8B-B14F-4D97-AF65-F5344CB8AC3E}">
        <p14:creationId xmlns:p14="http://schemas.microsoft.com/office/powerpoint/2010/main" val="4240449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1" name="Shape 121"/>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Play the video by clicking on “How to Treat Your Chromebook!  is a hyperlink to a video (1:29 minutes)</a:t>
            </a:r>
          </a:p>
          <a:p>
            <a:pPr>
              <a:buSzPct val="25000"/>
            </a:pPr>
            <a:r>
              <a:rPr lang="en-US" dirty="0"/>
              <a:t>tips for general care of your chromebook…”</a:t>
            </a:r>
          </a:p>
        </p:txBody>
      </p:sp>
    </p:spTree>
    <p:extLst>
      <p:ext uri="{BB962C8B-B14F-4D97-AF65-F5344CB8AC3E}">
        <p14:creationId xmlns:p14="http://schemas.microsoft.com/office/powerpoint/2010/main" val="132214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2" name="Shape 132"/>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endParaRPr dirty="0"/>
          </a:p>
          <a:p>
            <a:pPr>
              <a:buSzPct val="25000"/>
            </a:pPr>
            <a:endParaRPr dirty="0"/>
          </a:p>
        </p:txBody>
      </p:sp>
    </p:spTree>
    <p:extLst>
      <p:ext uri="{BB962C8B-B14F-4D97-AF65-F5344CB8AC3E}">
        <p14:creationId xmlns:p14="http://schemas.microsoft.com/office/powerpoint/2010/main" val="360627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4" name="Shape 144"/>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When you move the cursor over a link it will likely change from an arrow to a hand. (But not always!)</a:t>
            </a:r>
          </a:p>
          <a:p>
            <a:pPr>
              <a:buSzPct val="25000"/>
            </a:pPr>
            <a:endParaRPr dirty="0"/>
          </a:p>
        </p:txBody>
      </p:sp>
    </p:spTree>
    <p:extLst>
      <p:ext uri="{BB962C8B-B14F-4D97-AF65-F5344CB8AC3E}">
        <p14:creationId xmlns:p14="http://schemas.microsoft.com/office/powerpoint/2010/main" val="321131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4" name="Shape 154"/>
          <p:cNvSpPr txBox="1">
            <a:spLocks noGrp="1"/>
          </p:cNvSpPr>
          <p:nvPr>
            <p:ph type="body" idx="1"/>
          </p:nvPr>
        </p:nvSpPr>
        <p:spPr>
          <a:xfrm>
            <a:off x="702311" y="4421823"/>
            <a:ext cx="5618479" cy="4189095"/>
          </a:xfrm>
          <a:prstGeom prst="rect">
            <a:avLst/>
          </a:prstGeom>
          <a:noFill/>
          <a:ln>
            <a:noFill/>
          </a:ln>
        </p:spPr>
        <p:txBody>
          <a:bodyPr lIns="93308" tIns="93308" rIns="93308" bIns="93308" anchor="t" anchorCtr="0">
            <a:noAutofit/>
          </a:bodyPr>
          <a:lstStyle/>
          <a:p>
            <a:pPr>
              <a:buSzPct val="25000"/>
            </a:pPr>
            <a:r>
              <a:rPr lang="en-US" dirty="0"/>
              <a:t>The cursor will look like an arrow as it is moved around the screen.</a:t>
            </a:r>
          </a:p>
          <a:p>
            <a:pPr>
              <a:buSzPct val="25000"/>
            </a:pPr>
            <a:r>
              <a:rPr lang="en-US" dirty="0"/>
              <a:t>When there is an active link the arrow turns to a hand. </a:t>
            </a:r>
          </a:p>
        </p:txBody>
      </p:sp>
    </p:spTree>
    <p:extLst>
      <p:ext uri="{BB962C8B-B14F-4D97-AF65-F5344CB8AC3E}">
        <p14:creationId xmlns:p14="http://schemas.microsoft.com/office/powerpoint/2010/main" val="3633184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9" name="Shape 169"/>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Top Keys</a:t>
            </a:r>
          </a:p>
          <a:p>
            <a:pPr>
              <a:buClr>
                <a:srgbClr val="000000"/>
              </a:buClr>
              <a:buSzPct val="25000"/>
            </a:pPr>
            <a:r>
              <a:rPr lang="en-US" dirty="0">
                <a:solidFill>
                  <a:srgbClr val="000000"/>
                </a:solidFill>
                <a:latin typeface="Times New Roman"/>
                <a:ea typeface="Times New Roman"/>
                <a:cs typeface="Times New Roman"/>
                <a:sym typeface="Times New Roman"/>
              </a:rPr>
              <a:t>Left Arrow - Go to the previous page in your browser history</a:t>
            </a:r>
          </a:p>
          <a:p>
            <a:pPr>
              <a:buClr>
                <a:srgbClr val="000000"/>
              </a:buClr>
              <a:buSzPct val="25000"/>
            </a:pPr>
            <a:r>
              <a:rPr lang="en-US" dirty="0">
                <a:solidFill>
                  <a:srgbClr val="000000"/>
                </a:solidFill>
                <a:latin typeface="Times New Roman"/>
                <a:ea typeface="Times New Roman"/>
                <a:cs typeface="Times New Roman"/>
                <a:sym typeface="Times New Roman"/>
              </a:rPr>
              <a:t>Reight Arrow - Go to the next page in your browser history</a:t>
            </a:r>
          </a:p>
          <a:p>
            <a:pPr>
              <a:buClr>
                <a:srgbClr val="000000"/>
              </a:buClr>
              <a:buSzPct val="25000"/>
            </a:pPr>
            <a:r>
              <a:rPr lang="en-US" dirty="0">
                <a:solidFill>
                  <a:srgbClr val="000000"/>
                </a:solidFill>
                <a:latin typeface="Times New Roman"/>
                <a:ea typeface="Times New Roman"/>
                <a:cs typeface="Times New Roman"/>
                <a:sym typeface="Times New Roman"/>
              </a:rPr>
              <a:t>Circle Arrow - Reload your current page</a:t>
            </a:r>
          </a:p>
          <a:p>
            <a:pPr>
              <a:buClr>
                <a:srgbClr val="000000"/>
              </a:buClr>
              <a:buSzPct val="25000"/>
            </a:pPr>
            <a:r>
              <a:rPr lang="en-US" dirty="0">
                <a:solidFill>
                  <a:srgbClr val="000000"/>
                </a:solidFill>
                <a:latin typeface="Times New Roman"/>
                <a:ea typeface="Times New Roman"/>
                <a:cs typeface="Times New Roman"/>
                <a:sym typeface="Times New Roman"/>
              </a:rPr>
              <a:t>Square w/out pointers - Hide the tabs and launcher in full-screen Immersive mode</a:t>
            </a:r>
          </a:p>
          <a:p>
            <a:pPr>
              <a:buClr>
                <a:srgbClr val="000000"/>
              </a:buClr>
              <a:buSzPct val="25000"/>
            </a:pPr>
            <a:r>
              <a:rPr lang="en-US" dirty="0">
                <a:solidFill>
                  <a:srgbClr val="000000"/>
                </a:solidFill>
                <a:latin typeface="Times New Roman"/>
                <a:ea typeface="Times New Roman"/>
                <a:cs typeface="Times New Roman"/>
                <a:sym typeface="Times New Roman"/>
              </a:rPr>
              <a:t>Square and two lines - Show all windows in Overview mode</a:t>
            </a:r>
          </a:p>
          <a:p>
            <a:pPr>
              <a:buClr>
                <a:srgbClr val="000000"/>
              </a:buClr>
              <a:buSzPct val="25000"/>
            </a:pPr>
            <a:r>
              <a:rPr lang="en-US" dirty="0">
                <a:solidFill>
                  <a:srgbClr val="000000"/>
                </a:solidFill>
                <a:latin typeface="Times New Roman"/>
                <a:ea typeface="Times New Roman"/>
                <a:cs typeface="Times New Roman"/>
                <a:sym typeface="Times New Roman"/>
              </a:rPr>
              <a:t>Small  circle - Dim the screen</a:t>
            </a:r>
          </a:p>
          <a:p>
            <a:pPr>
              <a:buClr>
                <a:srgbClr val="000000"/>
              </a:buClr>
              <a:buSzPct val="25000"/>
            </a:pPr>
            <a:r>
              <a:rPr lang="en-US" dirty="0">
                <a:solidFill>
                  <a:srgbClr val="000000"/>
                </a:solidFill>
                <a:latin typeface="Times New Roman"/>
                <a:ea typeface="Times New Roman"/>
                <a:cs typeface="Times New Roman"/>
                <a:sym typeface="Times New Roman"/>
              </a:rPr>
              <a:t>Larger circle - Make the screen brighter</a:t>
            </a:r>
          </a:p>
          <a:p>
            <a:pPr>
              <a:buClr>
                <a:srgbClr val="000000"/>
              </a:buClr>
              <a:buSzPct val="25000"/>
            </a:pPr>
            <a:r>
              <a:rPr lang="en-US" dirty="0">
                <a:solidFill>
                  <a:srgbClr val="000000"/>
                </a:solidFill>
                <a:latin typeface="Times New Roman"/>
                <a:ea typeface="Times New Roman"/>
                <a:cs typeface="Times New Roman"/>
                <a:sym typeface="Times New Roman"/>
              </a:rPr>
              <a:t>Volume X - Mute</a:t>
            </a:r>
          </a:p>
          <a:p>
            <a:pPr>
              <a:buClr>
                <a:srgbClr val="000000"/>
              </a:buClr>
              <a:buSzPct val="25000"/>
            </a:pPr>
            <a:r>
              <a:rPr lang="en-US" dirty="0">
                <a:solidFill>
                  <a:srgbClr val="000000"/>
                </a:solidFill>
                <a:latin typeface="Times New Roman"/>
                <a:ea typeface="Times New Roman"/>
                <a:cs typeface="Times New Roman"/>
                <a:sym typeface="Times New Roman"/>
              </a:rPr>
              <a:t>Volume  --Lower the volume</a:t>
            </a:r>
          </a:p>
          <a:p>
            <a:pPr>
              <a:buClr>
                <a:srgbClr val="000000"/>
              </a:buClr>
              <a:buSzPct val="25000"/>
            </a:pPr>
            <a:r>
              <a:rPr lang="en-US" dirty="0">
                <a:solidFill>
                  <a:srgbClr val="000000"/>
                </a:solidFill>
                <a:latin typeface="Times New Roman"/>
                <a:ea typeface="Times New Roman"/>
                <a:cs typeface="Times New Roman"/>
                <a:sym typeface="Times New Roman"/>
              </a:rPr>
              <a:t>Volume +Raise the volume</a:t>
            </a:r>
          </a:p>
          <a:p>
            <a:pPr>
              <a:buSzPct val="25000"/>
            </a:pPr>
            <a:endParaRPr dirty="0"/>
          </a:p>
        </p:txBody>
      </p:sp>
    </p:spTree>
    <p:extLst>
      <p:ext uri="{BB962C8B-B14F-4D97-AF65-F5344CB8AC3E}">
        <p14:creationId xmlns:p14="http://schemas.microsoft.com/office/powerpoint/2010/main" val="3970204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3" name="Shape 203"/>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t>Let’s start with the basics - to get familiar with the chromebook - lets look at the next few slides and then we will practice.</a:t>
            </a:r>
          </a:p>
        </p:txBody>
      </p:sp>
    </p:spTree>
    <p:extLst>
      <p:ext uri="{BB962C8B-B14F-4D97-AF65-F5344CB8AC3E}">
        <p14:creationId xmlns:p14="http://schemas.microsoft.com/office/powerpoint/2010/main" val="2181730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
        <p:cNvGrpSpPr/>
        <p:nvPr/>
      </p:nvGrpSpPr>
      <p:grpSpPr>
        <a:xfrm>
          <a:off x="0" y="0"/>
          <a:ext cx="0" cy="0"/>
          <a:chOff x="0" y="0"/>
          <a:chExt cx="0" cy="0"/>
        </a:xfrm>
      </p:grpSpPr>
      <p:sp>
        <p:nvSpPr>
          <p:cNvPr id="14" name="Shape 14"/>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15" name="Shape 15"/>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pic>
        <p:nvPicPr>
          <p:cNvPr id="16" name="Shape 16"/>
          <p:cNvPicPr preferRelativeResize="0"/>
          <p:nvPr/>
        </p:nvPicPr>
        <p:blipFill rotWithShape="1">
          <a:blip r:embed="rId2">
            <a:alphaModFix/>
          </a:blip>
          <a:srcRect/>
          <a:stretch/>
        </p:blipFill>
        <p:spPr>
          <a:xfrm>
            <a:off x="6980235" y="4848225"/>
            <a:ext cx="1435100" cy="2009774"/>
          </a:xfrm>
          <a:prstGeom prst="rect">
            <a:avLst/>
          </a:prstGeom>
          <a:noFill/>
          <a:ln>
            <a:noFill/>
          </a:ln>
        </p:spPr>
      </p:pic>
      <p:pic>
        <p:nvPicPr>
          <p:cNvPr id="17" name="Shape 17"/>
          <p:cNvPicPr preferRelativeResize="0"/>
          <p:nvPr/>
        </p:nvPicPr>
        <p:blipFill rotWithShape="1">
          <a:blip r:embed="rId3">
            <a:alphaModFix/>
          </a:blip>
          <a:srcRect/>
          <a:stretch/>
        </p:blipFill>
        <p:spPr>
          <a:xfrm>
            <a:off x="6696999" y="155250"/>
            <a:ext cx="1712923" cy="931450"/>
          </a:xfrm>
          <a:prstGeom prst="rect">
            <a:avLst/>
          </a:prstGeom>
          <a:noFill/>
          <a:ln>
            <a:noFill/>
          </a:ln>
        </p:spPr>
      </p:pic>
      <p:sp>
        <p:nvSpPr>
          <p:cNvPr id="18" name="Shape 18"/>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01752" y="5495278"/>
            <a:ext cx="7772400" cy="594624"/>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2"/>
              </a:buClr>
              <a:buFont typeface="Cambria"/>
              <a:buNone/>
              <a:defRPr sz="2200" b="1"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2" name="Shape 72"/>
          <p:cNvSpPr>
            <a:spLocks noGrp="1"/>
          </p:cNvSpPr>
          <p:nvPr>
            <p:ph type="pic" idx="2"/>
          </p:nvPr>
        </p:nvSpPr>
        <p:spPr>
          <a:xfrm>
            <a:off x="0" y="0"/>
            <a:ext cx="8458200" cy="5486399"/>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accent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accent2"/>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accent5"/>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accent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accent2"/>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accent3"/>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accent4"/>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73" name="Shape 73"/>
          <p:cNvSpPr txBox="1">
            <a:spLocks noGrp="1"/>
          </p:cNvSpPr>
          <p:nvPr>
            <p:ph type="body" idx="1"/>
          </p:nvPr>
        </p:nvSpPr>
        <p:spPr>
          <a:xfrm>
            <a:off x="301752" y="6096000"/>
            <a:ext cx="7772400" cy="612648"/>
          </a:xfrm>
          <a:prstGeom prst="rect">
            <a:avLst/>
          </a:prstGeom>
          <a:noFill/>
          <a:ln>
            <a:noFill/>
          </a:ln>
        </p:spPr>
        <p:txBody>
          <a:bodyPr lIns="91425" tIns="91425" rIns="91425" bIns="91425" anchor="t" anchorCtr="0"/>
          <a:lstStyle>
            <a:lvl1pPr marL="0" marR="0" lvl="0" indent="0" algn="ctr" rtl="0">
              <a:lnSpc>
                <a:spcPct val="100000"/>
              </a:lnSpc>
              <a:spcBef>
                <a:spcPts val="320"/>
              </a:spcBef>
              <a:spcAft>
                <a:spcPts val="0"/>
              </a:spcAft>
              <a:buClr>
                <a:schemeClr val="accent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accent2"/>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accent5"/>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accent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accent2"/>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accent3"/>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75" name="Shape 75"/>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76" name="Shape 76"/>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9" name="Shape 79"/>
          <p:cNvSpPr txBox="1">
            <a:spLocks noGrp="1"/>
          </p:cNvSpPr>
          <p:nvPr>
            <p:ph type="body" idx="1"/>
          </p:nvPr>
        </p:nvSpPr>
        <p:spPr>
          <a:xfrm rot="5400000">
            <a:off x="1866898" y="190500"/>
            <a:ext cx="4800600" cy="761999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81" name="Shape 81"/>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82" name="Shape 82"/>
          <p:cNvSpPr>
            <a:spLocks noGrp="1"/>
          </p:cNvSpPr>
          <p:nvPr>
            <p:ph type="sldNum" idx="12"/>
          </p:nvPr>
        </p:nvSpPr>
        <p:spPr>
          <a:xfrm>
            <a:off x="8531788" y="58013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rot="5400000">
            <a:off x="4579936" y="2324099"/>
            <a:ext cx="5851525" cy="17526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5" name="Shape 85"/>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87" name="Shape 87"/>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88" name="Shape 88"/>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71537" y="192088"/>
            <a:ext cx="8162924" cy="1431924"/>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1" name="Shape 91"/>
          <p:cNvSpPr txBox="1">
            <a:spLocks noGrp="1"/>
          </p:cNvSpPr>
          <p:nvPr>
            <p:ph type="body" idx="1"/>
          </p:nvPr>
        </p:nvSpPr>
        <p:spPr>
          <a:xfrm>
            <a:off x="912812" y="1905000"/>
            <a:ext cx="3978273" cy="419099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2"/>
          </p:nvPr>
        </p:nvSpPr>
        <p:spPr>
          <a:xfrm>
            <a:off x="5043487" y="1905000"/>
            <a:ext cx="3979862" cy="419099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1152525" y="6286500"/>
            <a:ext cx="1904999" cy="4572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Calibri"/>
              <a:buNone/>
              <a:defRPr sz="1200" b="0" i="0" u="none" strike="noStrike" cap="none">
                <a:solidFill>
                  <a:schemeClr val="lt2"/>
                </a:solidFill>
                <a:latin typeface="Calibri"/>
                <a:ea typeface="Calibri"/>
                <a:cs typeface="Calibri"/>
                <a:sym typeface="Calibri"/>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94" name="Shape 94"/>
          <p:cNvSpPr txBox="1">
            <a:spLocks noGrp="1"/>
          </p:cNvSpPr>
          <p:nvPr>
            <p:ph type="ftr" idx="11"/>
          </p:nvPr>
        </p:nvSpPr>
        <p:spPr>
          <a:xfrm>
            <a:off x="3590925" y="6286500"/>
            <a:ext cx="2895600" cy="4572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Calibri"/>
              <a:buNone/>
              <a:defRPr sz="1200" b="0" i="0" u="none" strike="noStrike" cap="none">
                <a:solidFill>
                  <a:schemeClr val="lt2"/>
                </a:solidFill>
                <a:latin typeface="Calibri"/>
                <a:ea typeface="Calibri"/>
                <a:cs typeface="Calibri"/>
                <a:sym typeface="Calibri"/>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95" name="Shape 95"/>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722312" y="5486400"/>
            <a:ext cx="7659687" cy="1168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2"/>
              </a:buClr>
              <a:buFont typeface="Cambria"/>
              <a:buNone/>
              <a:defRPr sz="3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 name="Shape 21"/>
          <p:cNvSpPr txBox="1">
            <a:spLocks noGrp="1"/>
          </p:cNvSpPr>
          <p:nvPr>
            <p:ph type="body" idx="1"/>
          </p:nvPr>
        </p:nvSpPr>
        <p:spPr>
          <a:xfrm>
            <a:off x="722312" y="3852862"/>
            <a:ext cx="6135686" cy="1633538"/>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chemeClr val="accent1"/>
              </a:buClr>
              <a:buFont typeface="Arial"/>
              <a:buNone/>
              <a:defRPr sz="2000" b="0" i="0" u="none" strike="noStrike" cap="none">
                <a:solidFill>
                  <a:srgbClr val="8C8B8A"/>
                </a:solidFill>
                <a:latin typeface="Calibri"/>
                <a:ea typeface="Calibri"/>
                <a:cs typeface="Calibri"/>
                <a:sym typeface="Calibri"/>
              </a:defRPr>
            </a:lvl1pPr>
            <a:lvl2pPr marL="457200" marR="0" lvl="1" indent="0" algn="l" rtl="0">
              <a:lnSpc>
                <a:spcPct val="100000"/>
              </a:lnSpc>
              <a:spcBef>
                <a:spcPts val="360"/>
              </a:spcBef>
              <a:spcAft>
                <a:spcPts val="0"/>
              </a:spcAft>
              <a:buClr>
                <a:schemeClr val="accent2"/>
              </a:buClr>
              <a:buFont typeface="Arial"/>
              <a:buNone/>
              <a:defRPr sz="1800" b="0" i="0" u="none" strike="noStrike" cap="none">
                <a:solidFill>
                  <a:srgbClr val="8C8B8A"/>
                </a:solidFill>
                <a:latin typeface="Calibri"/>
                <a:ea typeface="Calibri"/>
                <a:cs typeface="Calibri"/>
                <a:sym typeface="Calibri"/>
              </a:defRPr>
            </a:lvl2pPr>
            <a:lvl3pPr marL="914400" marR="0" lvl="2" indent="0" algn="l" rtl="0">
              <a:lnSpc>
                <a:spcPct val="100000"/>
              </a:lnSpc>
              <a:spcBef>
                <a:spcPts val="320"/>
              </a:spcBef>
              <a:spcAft>
                <a:spcPts val="0"/>
              </a:spcAft>
              <a:buClr>
                <a:schemeClr val="accent3"/>
              </a:buClr>
              <a:buFont typeface="Arial"/>
              <a:buNone/>
              <a:defRPr sz="1600" b="0" i="0" u="none" strike="noStrike" cap="none">
                <a:solidFill>
                  <a:srgbClr val="8C8B8A"/>
                </a:solidFill>
                <a:latin typeface="Calibri"/>
                <a:ea typeface="Calibri"/>
                <a:cs typeface="Calibri"/>
                <a:sym typeface="Calibri"/>
              </a:defRPr>
            </a:lvl3pPr>
            <a:lvl4pPr marL="1371600" marR="0" lvl="3" indent="0" algn="l" rtl="0">
              <a:lnSpc>
                <a:spcPct val="100000"/>
              </a:lnSpc>
              <a:spcBef>
                <a:spcPts val="280"/>
              </a:spcBef>
              <a:spcAft>
                <a:spcPts val="0"/>
              </a:spcAft>
              <a:buClr>
                <a:schemeClr val="accent4"/>
              </a:buClr>
              <a:buFont typeface="Arial"/>
              <a:buNone/>
              <a:defRPr sz="1400" b="0" i="0" u="none" strike="noStrike" cap="none">
                <a:solidFill>
                  <a:srgbClr val="8C8B8A"/>
                </a:solidFill>
                <a:latin typeface="Calibri"/>
                <a:ea typeface="Calibri"/>
                <a:cs typeface="Calibri"/>
                <a:sym typeface="Calibri"/>
              </a:defRPr>
            </a:lvl4pPr>
            <a:lvl5pPr marL="1828800" marR="0" lvl="4" indent="0" algn="l" rtl="0">
              <a:lnSpc>
                <a:spcPct val="100000"/>
              </a:lnSpc>
              <a:spcBef>
                <a:spcPts val="280"/>
              </a:spcBef>
              <a:spcAft>
                <a:spcPts val="0"/>
              </a:spcAft>
              <a:buClr>
                <a:schemeClr val="accent5"/>
              </a:buClr>
              <a:buFont typeface="Arial"/>
              <a:buNone/>
              <a:defRPr sz="1400" b="0" i="0" u="none" strike="noStrike" cap="none">
                <a:solidFill>
                  <a:srgbClr val="8C8B8A"/>
                </a:solidFill>
                <a:latin typeface="Calibri"/>
                <a:ea typeface="Calibri"/>
                <a:cs typeface="Calibri"/>
                <a:sym typeface="Calibri"/>
              </a:defRPr>
            </a:lvl5pPr>
            <a:lvl6pPr marL="2286000" marR="0" lvl="5" indent="0" algn="l" rtl="0">
              <a:lnSpc>
                <a:spcPct val="100000"/>
              </a:lnSpc>
              <a:spcBef>
                <a:spcPts val="280"/>
              </a:spcBef>
              <a:spcAft>
                <a:spcPts val="0"/>
              </a:spcAft>
              <a:buClr>
                <a:schemeClr val="accent1"/>
              </a:buClr>
              <a:buFont typeface="Arial"/>
              <a:buNone/>
              <a:defRPr sz="1400" b="0" i="0" u="none" strike="noStrike" cap="none">
                <a:solidFill>
                  <a:srgbClr val="8C8B8A"/>
                </a:solidFill>
                <a:latin typeface="Calibri"/>
                <a:ea typeface="Calibri"/>
                <a:cs typeface="Calibri"/>
                <a:sym typeface="Calibri"/>
              </a:defRPr>
            </a:lvl6pPr>
            <a:lvl7pPr marL="2743200" marR="0" lvl="6" indent="0" algn="l" rtl="0">
              <a:lnSpc>
                <a:spcPct val="100000"/>
              </a:lnSpc>
              <a:spcBef>
                <a:spcPts val="280"/>
              </a:spcBef>
              <a:spcAft>
                <a:spcPts val="0"/>
              </a:spcAft>
              <a:buClr>
                <a:schemeClr val="accent2"/>
              </a:buClr>
              <a:buFont typeface="Arial"/>
              <a:buNone/>
              <a:defRPr sz="1400" b="0" i="0" u="none" strike="noStrike" cap="none">
                <a:solidFill>
                  <a:srgbClr val="8C8B8A"/>
                </a:solidFill>
                <a:latin typeface="Calibri"/>
                <a:ea typeface="Calibri"/>
                <a:cs typeface="Calibri"/>
                <a:sym typeface="Calibri"/>
              </a:defRPr>
            </a:lvl7pPr>
            <a:lvl8pPr marL="3200400" marR="0" lvl="7" indent="0" algn="l" rtl="0">
              <a:lnSpc>
                <a:spcPct val="100000"/>
              </a:lnSpc>
              <a:spcBef>
                <a:spcPts val="280"/>
              </a:spcBef>
              <a:spcAft>
                <a:spcPts val="0"/>
              </a:spcAft>
              <a:buClr>
                <a:schemeClr val="accent3"/>
              </a:buClr>
              <a:buFont typeface="Arial"/>
              <a:buNone/>
              <a:defRPr sz="1400" b="0" i="0" u="none" strike="noStrike" cap="none">
                <a:solidFill>
                  <a:srgbClr val="8C8B8A"/>
                </a:solidFill>
                <a:latin typeface="Calibri"/>
                <a:ea typeface="Calibri"/>
                <a:cs typeface="Calibri"/>
                <a:sym typeface="Calibri"/>
              </a:defRPr>
            </a:lvl8pPr>
            <a:lvl9pPr marL="3657600" marR="0" lvl="8" indent="0" algn="l" rtl="0">
              <a:lnSpc>
                <a:spcPct val="100000"/>
              </a:lnSpc>
              <a:spcBef>
                <a:spcPts val="280"/>
              </a:spcBef>
              <a:spcAft>
                <a:spcPts val="0"/>
              </a:spcAft>
              <a:buClr>
                <a:schemeClr val="accent4"/>
              </a:buClr>
              <a:buFont typeface="Arial"/>
              <a:buNone/>
              <a:defRPr sz="1400" b="0" i="0" u="none" strike="noStrike" cap="none">
                <a:solidFill>
                  <a:srgbClr val="8C8B8A"/>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23" name="Shape 23"/>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24" name="Shape 24"/>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27" name="Shape 27"/>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pic>
        <p:nvPicPr>
          <p:cNvPr id="28" name="Shape 28"/>
          <p:cNvPicPr preferRelativeResize="0"/>
          <p:nvPr/>
        </p:nvPicPr>
        <p:blipFill rotWithShape="1">
          <a:blip r:embed="rId2">
            <a:alphaModFix/>
          </a:blip>
          <a:srcRect/>
          <a:stretch/>
        </p:blipFill>
        <p:spPr>
          <a:xfrm>
            <a:off x="6696999" y="155250"/>
            <a:ext cx="1712923" cy="931450"/>
          </a:xfrm>
          <a:prstGeom prst="rect">
            <a:avLst/>
          </a:prstGeom>
          <a:noFill/>
          <a:ln>
            <a:noFill/>
          </a:ln>
        </p:spPr>
      </p:pic>
      <p:sp>
        <p:nvSpPr>
          <p:cNvPr id="29" name="Shape 29"/>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685800" y="1905000"/>
            <a:ext cx="7543800" cy="259397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2"/>
              </a:buClr>
              <a:buFont typeface="Cambria"/>
              <a:buNone/>
              <a:defRPr sz="6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2" name="Shape 32"/>
          <p:cNvSpPr txBox="1">
            <a:spLocks noGrp="1"/>
          </p:cNvSpPr>
          <p:nvPr>
            <p:ph type="subTitle" idx="1"/>
          </p:nvPr>
        </p:nvSpPr>
        <p:spPr>
          <a:xfrm>
            <a:off x="685800" y="4572000"/>
            <a:ext cx="6461759" cy="1066799"/>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0"/>
              </a:spcAft>
              <a:buClr>
                <a:schemeClr val="accent1"/>
              </a:buClr>
              <a:buFont typeface="Arial"/>
              <a:buNone/>
              <a:defRPr sz="2000" b="0" i="0" u="none" strike="noStrike" cap="none">
                <a:solidFill>
                  <a:srgbClr val="8C8B8A"/>
                </a:solidFill>
                <a:latin typeface="Calibri"/>
                <a:ea typeface="Calibri"/>
                <a:cs typeface="Calibri"/>
                <a:sym typeface="Calibri"/>
              </a:defRPr>
            </a:lvl1pPr>
            <a:lvl2pPr marL="457200" marR="0" lvl="1" indent="0" algn="ctr" rtl="0">
              <a:lnSpc>
                <a:spcPct val="100000"/>
              </a:lnSpc>
              <a:spcBef>
                <a:spcPts val="400"/>
              </a:spcBef>
              <a:spcAft>
                <a:spcPts val="0"/>
              </a:spcAft>
              <a:buClr>
                <a:schemeClr val="accent2"/>
              </a:buClr>
              <a:buFont typeface="Arial"/>
              <a:buNone/>
              <a:defRPr sz="2000" b="0" i="0" u="none" strike="noStrike" cap="none">
                <a:solidFill>
                  <a:srgbClr val="8C8B8A"/>
                </a:solidFill>
                <a:latin typeface="Calibri"/>
                <a:ea typeface="Calibri"/>
                <a:cs typeface="Calibri"/>
                <a:sym typeface="Calibri"/>
              </a:defRPr>
            </a:lvl2pPr>
            <a:lvl3pPr marL="914400" marR="0" lvl="2" indent="0" algn="ctr" rtl="0">
              <a:lnSpc>
                <a:spcPct val="100000"/>
              </a:lnSpc>
              <a:spcBef>
                <a:spcPts val="360"/>
              </a:spcBef>
              <a:spcAft>
                <a:spcPts val="0"/>
              </a:spcAft>
              <a:buClr>
                <a:schemeClr val="accent3"/>
              </a:buClr>
              <a:buFont typeface="Arial"/>
              <a:buNone/>
              <a:defRPr sz="1800" b="0" i="0" u="none" strike="noStrike" cap="none">
                <a:solidFill>
                  <a:srgbClr val="8C8B8A"/>
                </a:solidFill>
                <a:latin typeface="Calibri"/>
                <a:ea typeface="Calibri"/>
                <a:cs typeface="Calibri"/>
                <a:sym typeface="Calibri"/>
              </a:defRPr>
            </a:lvl3pPr>
            <a:lvl4pPr marL="1371600" marR="0" lvl="3" indent="0" algn="ctr" rtl="0">
              <a:lnSpc>
                <a:spcPct val="100000"/>
              </a:lnSpc>
              <a:spcBef>
                <a:spcPts val="320"/>
              </a:spcBef>
              <a:spcAft>
                <a:spcPts val="0"/>
              </a:spcAft>
              <a:buClr>
                <a:schemeClr val="accent4"/>
              </a:buClr>
              <a:buFont typeface="Arial"/>
              <a:buNone/>
              <a:defRPr sz="1600" b="0" i="0" u="none" strike="noStrike" cap="none">
                <a:solidFill>
                  <a:srgbClr val="8C8B8A"/>
                </a:solidFill>
                <a:latin typeface="Calibri"/>
                <a:ea typeface="Calibri"/>
                <a:cs typeface="Calibri"/>
                <a:sym typeface="Calibri"/>
              </a:defRPr>
            </a:lvl4pPr>
            <a:lvl5pPr marL="1828800" marR="0" lvl="4" indent="0" algn="ctr" rtl="0">
              <a:lnSpc>
                <a:spcPct val="100000"/>
              </a:lnSpc>
              <a:spcBef>
                <a:spcPts val="280"/>
              </a:spcBef>
              <a:spcAft>
                <a:spcPts val="0"/>
              </a:spcAft>
              <a:buClr>
                <a:schemeClr val="accent5"/>
              </a:buClr>
              <a:buFont typeface="Arial"/>
              <a:buNone/>
              <a:defRPr sz="1400" b="0" i="0" u="none" strike="noStrike" cap="none">
                <a:solidFill>
                  <a:srgbClr val="8C8B8A"/>
                </a:solidFill>
                <a:latin typeface="Calibri"/>
                <a:ea typeface="Calibri"/>
                <a:cs typeface="Calibri"/>
                <a:sym typeface="Calibri"/>
              </a:defRPr>
            </a:lvl5pPr>
            <a:lvl6pPr marL="2286000" marR="0" lvl="5" indent="0" algn="ctr" rtl="0">
              <a:lnSpc>
                <a:spcPct val="100000"/>
              </a:lnSpc>
              <a:spcBef>
                <a:spcPts val="280"/>
              </a:spcBef>
              <a:spcAft>
                <a:spcPts val="0"/>
              </a:spcAft>
              <a:buClr>
                <a:schemeClr val="accent1"/>
              </a:buClr>
              <a:buFont typeface="Arial"/>
              <a:buNone/>
              <a:defRPr sz="1400" b="0" i="0" u="none" strike="noStrike" cap="none">
                <a:solidFill>
                  <a:srgbClr val="8C8B8A"/>
                </a:solidFill>
                <a:latin typeface="Calibri"/>
                <a:ea typeface="Calibri"/>
                <a:cs typeface="Calibri"/>
                <a:sym typeface="Calibri"/>
              </a:defRPr>
            </a:lvl6pPr>
            <a:lvl7pPr marL="2743200" marR="0" lvl="6" indent="0" algn="ctr" rtl="0">
              <a:lnSpc>
                <a:spcPct val="100000"/>
              </a:lnSpc>
              <a:spcBef>
                <a:spcPts val="280"/>
              </a:spcBef>
              <a:spcAft>
                <a:spcPts val="0"/>
              </a:spcAft>
              <a:buClr>
                <a:schemeClr val="accent2"/>
              </a:buClr>
              <a:buFont typeface="Arial"/>
              <a:buNone/>
              <a:defRPr sz="1400" b="0" i="0" u="none" strike="noStrike" cap="none">
                <a:solidFill>
                  <a:srgbClr val="8C8B8A"/>
                </a:solidFill>
                <a:latin typeface="Calibri"/>
                <a:ea typeface="Calibri"/>
                <a:cs typeface="Calibri"/>
                <a:sym typeface="Calibri"/>
              </a:defRPr>
            </a:lvl7pPr>
            <a:lvl8pPr marL="3200400" marR="0" lvl="7" indent="0" algn="ctr" rtl="0">
              <a:lnSpc>
                <a:spcPct val="100000"/>
              </a:lnSpc>
              <a:spcBef>
                <a:spcPts val="280"/>
              </a:spcBef>
              <a:spcAft>
                <a:spcPts val="0"/>
              </a:spcAft>
              <a:buClr>
                <a:schemeClr val="accent3"/>
              </a:buClr>
              <a:buFont typeface="Arial"/>
              <a:buNone/>
              <a:defRPr sz="1400" b="0" i="0" u="none" strike="noStrike" cap="none">
                <a:solidFill>
                  <a:srgbClr val="8C8B8A"/>
                </a:solidFill>
                <a:latin typeface="Calibri"/>
                <a:ea typeface="Calibri"/>
                <a:cs typeface="Calibri"/>
                <a:sym typeface="Calibri"/>
              </a:defRPr>
            </a:lvl8pPr>
            <a:lvl9pPr marL="3657600" marR="0" lvl="8" indent="0" algn="ctr" rtl="0">
              <a:lnSpc>
                <a:spcPct val="100000"/>
              </a:lnSpc>
              <a:spcBef>
                <a:spcPts val="280"/>
              </a:spcBef>
              <a:spcAft>
                <a:spcPts val="0"/>
              </a:spcAft>
              <a:buClr>
                <a:schemeClr val="accent4"/>
              </a:buClr>
              <a:buFont typeface="Arial"/>
              <a:buNone/>
              <a:defRPr sz="1400" b="0" i="0" u="none" strike="noStrike" cap="none">
                <a:solidFill>
                  <a:srgbClr val="8C8B8A"/>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34" name="Shape 34"/>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35" name="Shape 35"/>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50"/>
            <a:ext cx="62397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3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8" name="Shape 38"/>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39" name="Shape 39"/>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pic>
        <p:nvPicPr>
          <p:cNvPr id="40" name="Shape 40"/>
          <p:cNvPicPr preferRelativeResize="0"/>
          <p:nvPr/>
        </p:nvPicPr>
        <p:blipFill rotWithShape="1">
          <a:blip r:embed="rId2">
            <a:alphaModFix/>
          </a:blip>
          <a:srcRect/>
          <a:stretch/>
        </p:blipFill>
        <p:spPr>
          <a:xfrm>
            <a:off x="7058025" y="4724400"/>
            <a:ext cx="1398587" cy="2133598"/>
          </a:xfrm>
          <a:prstGeom prst="rect">
            <a:avLst/>
          </a:prstGeom>
          <a:noFill/>
          <a:ln>
            <a:noFill/>
          </a:ln>
        </p:spPr>
      </p:pic>
      <p:pic>
        <p:nvPicPr>
          <p:cNvPr id="41" name="Shape 41"/>
          <p:cNvPicPr preferRelativeResize="0"/>
          <p:nvPr/>
        </p:nvPicPr>
        <p:blipFill rotWithShape="1">
          <a:blip r:embed="rId3">
            <a:alphaModFix/>
          </a:blip>
          <a:srcRect/>
          <a:stretch/>
        </p:blipFill>
        <p:spPr>
          <a:xfrm>
            <a:off x="6696999" y="155250"/>
            <a:ext cx="1712923" cy="931450"/>
          </a:xfrm>
          <a:prstGeom prst="rect">
            <a:avLst/>
          </a:prstGeom>
          <a:noFill/>
          <a:ln>
            <a:noFill/>
          </a:ln>
        </p:spPr>
      </p:pic>
      <p:sp>
        <p:nvSpPr>
          <p:cNvPr id="42" name="Shape 42"/>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1">
    <p:spTree>
      <p:nvGrpSpPr>
        <p:cNvPr id="1" name="Shape 43"/>
        <p:cNvGrpSpPr/>
        <p:nvPr/>
      </p:nvGrpSpPr>
      <p:grpSpPr>
        <a:xfrm>
          <a:off x="0" y="0"/>
          <a:ext cx="0" cy="0"/>
          <a:chOff x="0" y="0"/>
          <a:chExt cx="0" cy="0"/>
        </a:xfrm>
      </p:grpSpPr>
      <p:sp>
        <p:nvSpPr>
          <p:cNvPr id="44" name="Shape 44"/>
          <p:cNvSpPr txBox="1">
            <a:spLocks noGrp="1"/>
          </p:cNvSpPr>
          <p:nvPr>
            <p:ph type="dt" idx="10"/>
          </p:nvPr>
        </p:nvSpPr>
        <p:spPr>
          <a:xfrm rot="-5400000">
            <a:off x="7551320" y="1645949"/>
            <a:ext cx="2438399" cy="3656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45" name="Shape 45"/>
          <p:cNvSpPr txBox="1">
            <a:spLocks noGrp="1"/>
          </p:cNvSpPr>
          <p:nvPr>
            <p:ph type="ftr" idx="11"/>
          </p:nvPr>
        </p:nvSpPr>
        <p:spPr>
          <a:xfrm rot="-5400000">
            <a:off x="7586870" y="4048780"/>
            <a:ext cx="2367299" cy="3656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46" name="Shape 46"/>
          <p:cNvSpPr>
            <a:spLocks noGrp="1"/>
          </p:cNvSpPr>
          <p:nvPr>
            <p:ph type="sldNum" idx="12"/>
          </p:nvPr>
        </p:nvSpPr>
        <p:spPr>
          <a:xfrm>
            <a:off x="8531788" y="58013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9" name="Shape 49"/>
          <p:cNvSpPr txBox="1">
            <a:spLocks noGrp="1"/>
          </p:cNvSpPr>
          <p:nvPr>
            <p:ph type="body" idx="1"/>
          </p:nvPr>
        </p:nvSpPr>
        <p:spPr>
          <a:xfrm>
            <a:off x="457200" y="1536191"/>
            <a:ext cx="3657600" cy="4590288"/>
          </a:xfrm>
          <a:prstGeom prst="rect">
            <a:avLst/>
          </a:prstGeom>
          <a:noFill/>
          <a:ln>
            <a:noFill/>
          </a:ln>
        </p:spPr>
        <p:txBody>
          <a:bodyPr lIns="91425" tIns="91425" rIns="91425" bIns="91425" anchor="t" anchorCtr="0"/>
          <a:lstStyle>
            <a:lvl1pPr marL="342900" marR="0" lvl="0" indent="127000" algn="l" rtl="0">
              <a:lnSpc>
                <a:spcPct val="100000"/>
              </a:lnSpc>
              <a:spcBef>
                <a:spcPts val="560"/>
              </a:spcBef>
              <a:spcAft>
                <a:spcPts val="0"/>
              </a:spcAft>
              <a:buClr>
                <a:schemeClr val="accent1"/>
              </a:buClr>
              <a:buSzPct val="100000"/>
              <a:buFont typeface="Arial"/>
              <a:buChar char="•"/>
              <a:defRPr sz="2800" b="0" i="0" u="none" strike="noStrike" cap="none">
                <a:solidFill>
                  <a:schemeClr val="dk1"/>
                </a:solidFill>
                <a:latin typeface="Calibri"/>
                <a:ea typeface="Calibri"/>
                <a:cs typeface="Calibri"/>
                <a:sym typeface="Calibri"/>
              </a:defRPr>
            </a:lvl1pPr>
            <a:lvl2pPr marL="640080" marR="0" lvl="1" indent="71119" algn="l" rtl="0">
              <a:lnSpc>
                <a:spcPct val="100000"/>
              </a:lnSpc>
              <a:spcBef>
                <a:spcPts val="480"/>
              </a:spcBef>
              <a:spcAft>
                <a:spcPts val="0"/>
              </a:spcAft>
              <a:buClr>
                <a:schemeClr val="accent2"/>
              </a:buClr>
              <a:buSzPct val="100000"/>
              <a:buFont typeface="Arial"/>
              <a:buChar char="•"/>
              <a:defRPr sz="2400" b="0" i="0" u="none" strike="noStrike" cap="none">
                <a:solidFill>
                  <a:schemeClr val="dk1"/>
                </a:solidFill>
                <a:latin typeface="Calibri"/>
                <a:ea typeface="Calibri"/>
                <a:cs typeface="Calibri"/>
                <a:sym typeface="Calibri"/>
              </a:defRPr>
            </a:lvl2pPr>
            <a:lvl3pPr marL="1005839" marR="0" lvl="2" indent="22861" algn="l" rtl="0">
              <a:lnSpc>
                <a:spcPct val="100000"/>
              </a:lnSpc>
              <a:spcBef>
                <a:spcPts val="400"/>
              </a:spcBef>
              <a:spcAft>
                <a:spcPts val="0"/>
              </a:spcAft>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80160" marR="0" lvl="3" indent="-1016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554480" marR="0" lvl="4" indent="-5080" algn="l" rtl="0">
              <a:lnSpc>
                <a:spcPct val="100000"/>
              </a:lnSpc>
              <a:spcBef>
                <a:spcPts val="360"/>
              </a:spcBef>
              <a:spcAft>
                <a:spcPts val="0"/>
              </a:spcAft>
              <a:buClr>
                <a:schemeClr val="accent5"/>
              </a:buClr>
              <a:buSzPct val="100000"/>
              <a:buFont typeface="Arial"/>
              <a:buChar char="•"/>
              <a:defRPr sz="1800" b="0" i="0" u="none" strike="noStrike" cap="none">
                <a:solidFill>
                  <a:schemeClr val="dk1"/>
                </a:solidFill>
                <a:latin typeface="Calibri"/>
                <a:ea typeface="Calibri"/>
                <a:cs typeface="Calibri"/>
                <a:sym typeface="Calibri"/>
              </a:defRPr>
            </a:lvl5pPr>
            <a:lvl6pPr marL="1737360" marR="0" lvl="5" indent="40639" algn="l" rtl="0">
              <a:lnSpc>
                <a:spcPct val="100000"/>
              </a:lnSpc>
              <a:spcBef>
                <a:spcPts val="360"/>
              </a:spcBef>
              <a:spcAft>
                <a:spcPts val="0"/>
              </a:spcAft>
              <a:buClr>
                <a:schemeClr val="accent1"/>
              </a:buClr>
              <a:buSzPct val="100000"/>
              <a:buFont typeface="Arial"/>
              <a:buChar char="•"/>
              <a:defRPr sz="1800" b="0" i="0" u="none" strike="noStrike" cap="none">
                <a:solidFill>
                  <a:schemeClr val="dk1"/>
                </a:solidFill>
                <a:latin typeface="Calibri"/>
                <a:ea typeface="Calibri"/>
                <a:cs typeface="Calibri"/>
                <a:sym typeface="Calibri"/>
              </a:defRPr>
            </a:lvl6pPr>
            <a:lvl7pPr marL="1920240" marR="0" lvl="6" indent="35560" algn="l" rtl="0">
              <a:lnSpc>
                <a:spcPct val="100000"/>
              </a:lnSpc>
              <a:spcBef>
                <a:spcPts val="360"/>
              </a:spcBef>
              <a:spcAft>
                <a:spcPts val="0"/>
              </a:spcAft>
              <a:buClr>
                <a:schemeClr val="accent2"/>
              </a:buClr>
              <a:buSzPct val="100000"/>
              <a:buFont typeface="Arial"/>
              <a:buChar char="•"/>
              <a:defRPr sz="1800" b="0" i="0" u="none" strike="noStrike" cap="none">
                <a:solidFill>
                  <a:schemeClr val="dk1"/>
                </a:solidFill>
                <a:latin typeface="Calibri"/>
                <a:ea typeface="Calibri"/>
                <a:cs typeface="Calibri"/>
                <a:sym typeface="Calibri"/>
              </a:defRPr>
            </a:lvl7pPr>
            <a:lvl8pPr marL="2103120" marR="0" lvl="7" indent="43179"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8pPr>
            <a:lvl9pPr marL="2286000" marR="0" lvl="8" indent="3810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4419600" y="1536191"/>
            <a:ext cx="3657600" cy="4590288"/>
          </a:xfrm>
          <a:prstGeom prst="rect">
            <a:avLst/>
          </a:prstGeom>
          <a:noFill/>
          <a:ln>
            <a:noFill/>
          </a:ln>
        </p:spPr>
        <p:txBody>
          <a:bodyPr lIns="91425" tIns="91425" rIns="91425" bIns="91425" anchor="t" anchorCtr="0"/>
          <a:lstStyle>
            <a:lvl1pPr marL="342900" marR="0" lvl="0" indent="127000" algn="l" rtl="0">
              <a:lnSpc>
                <a:spcPct val="100000"/>
              </a:lnSpc>
              <a:spcBef>
                <a:spcPts val="560"/>
              </a:spcBef>
              <a:spcAft>
                <a:spcPts val="0"/>
              </a:spcAft>
              <a:buClr>
                <a:schemeClr val="accent1"/>
              </a:buClr>
              <a:buSzPct val="100000"/>
              <a:buFont typeface="Arial"/>
              <a:buChar char="•"/>
              <a:defRPr sz="2800" b="0" i="0" u="none" strike="noStrike" cap="none">
                <a:solidFill>
                  <a:schemeClr val="dk1"/>
                </a:solidFill>
                <a:latin typeface="Calibri"/>
                <a:ea typeface="Calibri"/>
                <a:cs typeface="Calibri"/>
                <a:sym typeface="Calibri"/>
              </a:defRPr>
            </a:lvl1pPr>
            <a:lvl2pPr marL="640080" marR="0" lvl="1" indent="71119" algn="l" rtl="0">
              <a:lnSpc>
                <a:spcPct val="100000"/>
              </a:lnSpc>
              <a:spcBef>
                <a:spcPts val="480"/>
              </a:spcBef>
              <a:spcAft>
                <a:spcPts val="0"/>
              </a:spcAft>
              <a:buClr>
                <a:schemeClr val="accent2"/>
              </a:buClr>
              <a:buSzPct val="100000"/>
              <a:buFont typeface="Arial"/>
              <a:buChar char="•"/>
              <a:defRPr sz="2400" b="0" i="0" u="none" strike="noStrike" cap="none">
                <a:solidFill>
                  <a:schemeClr val="dk1"/>
                </a:solidFill>
                <a:latin typeface="Calibri"/>
                <a:ea typeface="Calibri"/>
                <a:cs typeface="Calibri"/>
                <a:sym typeface="Calibri"/>
              </a:defRPr>
            </a:lvl2pPr>
            <a:lvl3pPr marL="1005839" marR="0" lvl="2" indent="22861" algn="l" rtl="0">
              <a:lnSpc>
                <a:spcPct val="100000"/>
              </a:lnSpc>
              <a:spcBef>
                <a:spcPts val="400"/>
              </a:spcBef>
              <a:spcAft>
                <a:spcPts val="0"/>
              </a:spcAft>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80160" marR="0" lvl="3" indent="-1016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554480" marR="0" lvl="4" indent="-5080" algn="l" rtl="0">
              <a:lnSpc>
                <a:spcPct val="100000"/>
              </a:lnSpc>
              <a:spcBef>
                <a:spcPts val="360"/>
              </a:spcBef>
              <a:spcAft>
                <a:spcPts val="0"/>
              </a:spcAft>
              <a:buClr>
                <a:schemeClr val="accent5"/>
              </a:buClr>
              <a:buSzPct val="100000"/>
              <a:buFont typeface="Arial"/>
              <a:buChar char="•"/>
              <a:defRPr sz="1800" b="0" i="0" u="none" strike="noStrike" cap="none">
                <a:solidFill>
                  <a:schemeClr val="dk1"/>
                </a:solidFill>
                <a:latin typeface="Calibri"/>
                <a:ea typeface="Calibri"/>
                <a:cs typeface="Calibri"/>
                <a:sym typeface="Calibri"/>
              </a:defRPr>
            </a:lvl5pPr>
            <a:lvl6pPr marL="1737360" marR="0" lvl="5" indent="40639" algn="l" rtl="0">
              <a:lnSpc>
                <a:spcPct val="100000"/>
              </a:lnSpc>
              <a:spcBef>
                <a:spcPts val="360"/>
              </a:spcBef>
              <a:spcAft>
                <a:spcPts val="0"/>
              </a:spcAft>
              <a:buClr>
                <a:schemeClr val="accent1"/>
              </a:buClr>
              <a:buSzPct val="100000"/>
              <a:buFont typeface="Arial"/>
              <a:buChar char="•"/>
              <a:defRPr sz="1800" b="0" i="0" u="none" strike="noStrike" cap="none">
                <a:solidFill>
                  <a:schemeClr val="dk1"/>
                </a:solidFill>
                <a:latin typeface="Calibri"/>
                <a:ea typeface="Calibri"/>
                <a:cs typeface="Calibri"/>
                <a:sym typeface="Calibri"/>
              </a:defRPr>
            </a:lvl6pPr>
            <a:lvl7pPr marL="1920240" marR="0" lvl="6" indent="35560" algn="l" rtl="0">
              <a:lnSpc>
                <a:spcPct val="100000"/>
              </a:lnSpc>
              <a:spcBef>
                <a:spcPts val="360"/>
              </a:spcBef>
              <a:spcAft>
                <a:spcPts val="0"/>
              </a:spcAft>
              <a:buClr>
                <a:schemeClr val="accent2"/>
              </a:buClr>
              <a:buSzPct val="100000"/>
              <a:buFont typeface="Arial"/>
              <a:buChar char="•"/>
              <a:defRPr sz="1800" b="0" i="0" u="none" strike="noStrike" cap="none">
                <a:solidFill>
                  <a:schemeClr val="dk1"/>
                </a:solidFill>
                <a:latin typeface="Calibri"/>
                <a:ea typeface="Calibri"/>
                <a:cs typeface="Calibri"/>
                <a:sym typeface="Calibri"/>
              </a:defRPr>
            </a:lvl7pPr>
            <a:lvl8pPr marL="2103120" marR="0" lvl="7" indent="43179"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8pPr>
            <a:lvl9pPr marL="2286000" marR="0" lvl="8" indent="38100" algn="l" rtl="0">
              <a:lnSpc>
                <a:spcPct val="100000"/>
              </a:lnSpc>
              <a:spcBef>
                <a:spcPts val="360"/>
              </a:spcBef>
              <a:spcAft>
                <a:spcPts val="0"/>
              </a:spcAft>
              <a:buClr>
                <a:schemeClr val="accent4"/>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52" name="Shape 52"/>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53" name="Shape 53"/>
          <p:cNvSpPr>
            <a:spLocks noGrp="1"/>
          </p:cNvSpPr>
          <p:nvPr>
            <p:ph type="sldNum" idx="12"/>
          </p:nvPr>
        </p:nvSpPr>
        <p:spPr>
          <a:xfrm>
            <a:off x="8531788" y="58013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6" name="Shape 56"/>
          <p:cNvSpPr txBox="1">
            <a:spLocks noGrp="1"/>
          </p:cNvSpPr>
          <p:nvPr>
            <p:ph type="body" idx="1"/>
          </p:nvPr>
        </p:nvSpPr>
        <p:spPr>
          <a:xfrm>
            <a:off x="457200" y="1535112"/>
            <a:ext cx="3657600" cy="639762"/>
          </a:xfrm>
          <a:prstGeom prst="rect">
            <a:avLst/>
          </a:prstGeom>
          <a:noFill/>
          <a:ln>
            <a:noFill/>
          </a:ln>
        </p:spPr>
        <p:txBody>
          <a:bodyPr lIns="91425" tIns="91425" rIns="91425" bIns="91425" anchor="b" anchorCtr="0"/>
          <a:lstStyle>
            <a:lvl1pPr marL="0" marR="0" lvl="0" indent="0" algn="ctr" rtl="0">
              <a:lnSpc>
                <a:spcPct val="100000"/>
              </a:lnSpc>
              <a:spcBef>
                <a:spcPts val="400"/>
              </a:spcBef>
              <a:spcAft>
                <a:spcPts val="0"/>
              </a:spcAft>
              <a:buClr>
                <a:schemeClr val="accent1"/>
              </a:buClr>
              <a:buFont typeface="Arial"/>
              <a:buNone/>
              <a:defRPr sz="2000" b="1" i="0" u="none" strike="noStrike" cap="none">
                <a:solidFill>
                  <a:schemeClr val="dk2"/>
                </a:solidFill>
                <a:latin typeface="Calibri"/>
                <a:ea typeface="Calibri"/>
                <a:cs typeface="Calibri"/>
                <a:sym typeface="Calibri"/>
              </a:defRPr>
            </a:lvl1pPr>
            <a:lvl2pPr marL="457200" marR="0" lvl="1" indent="0" algn="l" rtl="0">
              <a:lnSpc>
                <a:spcPct val="100000"/>
              </a:lnSpc>
              <a:spcBef>
                <a:spcPts val="400"/>
              </a:spcBef>
              <a:spcAft>
                <a:spcPts val="0"/>
              </a:spcAft>
              <a:buClr>
                <a:schemeClr val="accent2"/>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accent5"/>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accent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accent2"/>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accent3"/>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2174875"/>
            <a:ext cx="3657600" cy="3951286"/>
          </a:xfrm>
          <a:prstGeom prst="rect">
            <a:avLst/>
          </a:prstGeom>
          <a:noFill/>
          <a:ln>
            <a:noFill/>
          </a:ln>
        </p:spPr>
        <p:txBody>
          <a:bodyPr lIns="91425" tIns="91425" rIns="91425" bIns="91425" anchor="t" anchorCtr="0"/>
          <a:lstStyle>
            <a:lvl1pPr marL="342900" marR="0" lvl="0" indent="76200" algn="l" rtl="0">
              <a:lnSpc>
                <a:spcPct val="100000"/>
              </a:lnSpc>
              <a:spcBef>
                <a:spcPts val="480"/>
              </a:spcBef>
              <a:spcAft>
                <a:spcPts val="0"/>
              </a:spcAft>
              <a:buClr>
                <a:schemeClr val="accent1"/>
              </a:buClr>
              <a:buSzPct val="100000"/>
              <a:buFont typeface="Arial"/>
              <a:buChar char="•"/>
              <a:defRPr sz="24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30480" algn="l" rtl="0">
              <a:lnSpc>
                <a:spcPct val="100000"/>
              </a:lnSpc>
              <a:spcBef>
                <a:spcPts val="320"/>
              </a:spcBef>
              <a:spcAft>
                <a:spcPts val="0"/>
              </a:spcAft>
              <a:buClr>
                <a:schemeClr val="accent5"/>
              </a:buClr>
              <a:buSzPct val="100000"/>
              <a:buFont typeface="Arial"/>
              <a:buChar char="•"/>
              <a:defRPr sz="1600" b="0" i="0" u="none" strike="noStrike" cap="none">
                <a:solidFill>
                  <a:schemeClr val="dk1"/>
                </a:solidFill>
                <a:latin typeface="Calibri"/>
                <a:ea typeface="Calibri"/>
                <a:cs typeface="Calibri"/>
                <a:sym typeface="Calibri"/>
              </a:defRPr>
            </a:lvl5pPr>
            <a:lvl6pPr marL="1737360" marR="0" lvl="5" indent="15239" algn="l" rtl="0">
              <a:lnSpc>
                <a:spcPct val="100000"/>
              </a:lnSpc>
              <a:spcBef>
                <a:spcPts val="320"/>
              </a:spcBef>
              <a:spcAft>
                <a:spcPts val="0"/>
              </a:spcAft>
              <a:buClr>
                <a:schemeClr val="accent1"/>
              </a:buClr>
              <a:buSzPct val="100000"/>
              <a:buFont typeface="Arial"/>
              <a:buChar char="•"/>
              <a:defRPr sz="1600" b="0" i="0" u="none" strike="noStrike" cap="none">
                <a:solidFill>
                  <a:schemeClr val="dk1"/>
                </a:solidFill>
                <a:latin typeface="Calibri"/>
                <a:ea typeface="Calibri"/>
                <a:cs typeface="Calibri"/>
                <a:sym typeface="Calibri"/>
              </a:defRPr>
            </a:lvl6pPr>
            <a:lvl7pPr marL="1920240" marR="0" lvl="6" indent="10160" algn="l" rtl="0">
              <a:lnSpc>
                <a:spcPct val="100000"/>
              </a:lnSpc>
              <a:spcBef>
                <a:spcPts val="320"/>
              </a:spcBef>
              <a:spcAft>
                <a:spcPts val="0"/>
              </a:spcAft>
              <a:buClr>
                <a:schemeClr val="accent2"/>
              </a:buClr>
              <a:buSzPct val="100000"/>
              <a:buFont typeface="Arial"/>
              <a:buChar char="•"/>
              <a:defRPr sz="1600" b="0" i="0" u="none" strike="noStrike" cap="none">
                <a:solidFill>
                  <a:schemeClr val="dk1"/>
                </a:solidFill>
                <a:latin typeface="Calibri"/>
                <a:ea typeface="Calibri"/>
                <a:cs typeface="Calibri"/>
                <a:sym typeface="Calibri"/>
              </a:defRPr>
            </a:lvl7pPr>
            <a:lvl8pPr marL="2103120" marR="0" lvl="7" indent="17779" algn="l" rtl="0">
              <a:lnSpc>
                <a:spcPct val="100000"/>
              </a:lnSpc>
              <a:spcBef>
                <a:spcPts val="320"/>
              </a:spcBef>
              <a:spcAft>
                <a:spcPts val="0"/>
              </a:spcAft>
              <a:buClr>
                <a:schemeClr val="accent3"/>
              </a:buClr>
              <a:buSzPct val="100000"/>
              <a:buFont typeface="Arial"/>
              <a:buChar char="•"/>
              <a:defRPr sz="16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3"/>
          </p:nvPr>
        </p:nvSpPr>
        <p:spPr>
          <a:xfrm>
            <a:off x="4419600" y="1535112"/>
            <a:ext cx="3657600" cy="639762"/>
          </a:xfrm>
          <a:prstGeom prst="rect">
            <a:avLst/>
          </a:prstGeom>
          <a:noFill/>
          <a:ln>
            <a:noFill/>
          </a:ln>
        </p:spPr>
        <p:txBody>
          <a:bodyPr lIns="91425" tIns="91425" rIns="91425" bIns="91425" anchor="b" anchorCtr="0"/>
          <a:lstStyle>
            <a:lvl1pPr marL="0" marR="0" lvl="0" indent="0" algn="ctr" rtl="0">
              <a:lnSpc>
                <a:spcPct val="100000"/>
              </a:lnSpc>
              <a:spcBef>
                <a:spcPts val="400"/>
              </a:spcBef>
              <a:spcAft>
                <a:spcPts val="0"/>
              </a:spcAft>
              <a:buClr>
                <a:schemeClr val="accent1"/>
              </a:buClr>
              <a:buFont typeface="Arial"/>
              <a:buNone/>
              <a:defRPr sz="2000" b="1" i="0" u="none" strike="noStrike" cap="none">
                <a:solidFill>
                  <a:schemeClr val="dk2"/>
                </a:solidFill>
                <a:latin typeface="Calibri"/>
                <a:ea typeface="Calibri"/>
                <a:cs typeface="Calibri"/>
                <a:sym typeface="Calibri"/>
              </a:defRPr>
            </a:lvl1pPr>
            <a:lvl2pPr marL="457200" marR="0" lvl="1" indent="0" algn="l" rtl="0">
              <a:lnSpc>
                <a:spcPct val="100000"/>
              </a:lnSpc>
              <a:spcBef>
                <a:spcPts val="400"/>
              </a:spcBef>
              <a:spcAft>
                <a:spcPts val="0"/>
              </a:spcAft>
              <a:buClr>
                <a:schemeClr val="accent2"/>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accent5"/>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accent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accent2"/>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accent3"/>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accent4"/>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4"/>
          </p:nvPr>
        </p:nvSpPr>
        <p:spPr>
          <a:xfrm>
            <a:off x="4419600" y="2174875"/>
            <a:ext cx="3657600" cy="3951286"/>
          </a:xfrm>
          <a:prstGeom prst="rect">
            <a:avLst/>
          </a:prstGeom>
          <a:noFill/>
          <a:ln>
            <a:noFill/>
          </a:ln>
        </p:spPr>
        <p:txBody>
          <a:bodyPr lIns="91425" tIns="91425" rIns="91425" bIns="91425" anchor="t" anchorCtr="0"/>
          <a:lstStyle>
            <a:lvl1pPr marL="342900" marR="0" lvl="0" indent="76200" algn="l" rtl="0">
              <a:lnSpc>
                <a:spcPct val="100000"/>
              </a:lnSpc>
              <a:spcBef>
                <a:spcPts val="480"/>
              </a:spcBef>
              <a:spcAft>
                <a:spcPts val="0"/>
              </a:spcAft>
              <a:buClr>
                <a:schemeClr val="accent1"/>
              </a:buClr>
              <a:buSzPct val="100000"/>
              <a:buFont typeface="Arial"/>
              <a:buChar char="•"/>
              <a:defRPr sz="24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30480" algn="l" rtl="0">
              <a:lnSpc>
                <a:spcPct val="100000"/>
              </a:lnSpc>
              <a:spcBef>
                <a:spcPts val="320"/>
              </a:spcBef>
              <a:spcAft>
                <a:spcPts val="0"/>
              </a:spcAft>
              <a:buClr>
                <a:schemeClr val="accent5"/>
              </a:buClr>
              <a:buSzPct val="100000"/>
              <a:buFont typeface="Arial"/>
              <a:buChar char="•"/>
              <a:defRPr sz="1600" b="0" i="0" u="none" strike="noStrike" cap="none">
                <a:solidFill>
                  <a:schemeClr val="dk1"/>
                </a:solidFill>
                <a:latin typeface="Calibri"/>
                <a:ea typeface="Calibri"/>
                <a:cs typeface="Calibri"/>
                <a:sym typeface="Calibri"/>
              </a:defRPr>
            </a:lvl5pPr>
            <a:lvl6pPr marL="1737360" marR="0" lvl="5" indent="15239" algn="l" rtl="0">
              <a:lnSpc>
                <a:spcPct val="100000"/>
              </a:lnSpc>
              <a:spcBef>
                <a:spcPts val="320"/>
              </a:spcBef>
              <a:spcAft>
                <a:spcPts val="0"/>
              </a:spcAft>
              <a:buClr>
                <a:schemeClr val="accent1"/>
              </a:buClr>
              <a:buSzPct val="100000"/>
              <a:buFont typeface="Arial"/>
              <a:buChar char="•"/>
              <a:defRPr sz="1600" b="0" i="0" u="none" strike="noStrike" cap="none">
                <a:solidFill>
                  <a:schemeClr val="dk1"/>
                </a:solidFill>
                <a:latin typeface="Calibri"/>
                <a:ea typeface="Calibri"/>
                <a:cs typeface="Calibri"/>
                <a:sym typeface="Calibri"/>
              </a:defRPr>
            </a:lvl6pPr>
            <a:lvl7pPr marL="1920240" marR="0" lvl="6" indent="10160" algn="l" rtl="0">
              <a:lnSpc>
                <a:spcPct val="100000"/>
              </a:lnSpc>
              <a:spcBef>
                <a:spcPts val="320"/>
              </a:spcBef>
              <a:spcAft>
                <a:spcPts val="0"/>
              </a:spcAft>
              <a:buClr>
                <a:schemeClr val="accent2"/>
              </a:buClr>
              <a:buSzPct val="100000"/>
              <a:buFont typeface="Arial"/>
              <a:buChar char="•"/>
              <a:defRPr sz="1600" b="0" i="0" u="none" strike="noStrike" cap="none">
                <a:solidFill>
                  <a:schemeClr val="dk1"/>
                </a:solidFill>
                <a:latin typeface="Calibri"/>
                <a:ea typeface="Calibri"/>
                <a:cs typeface="Calibri"/>
                <a:sym typeface="Calibri"/>
              </a:defRPr>
            </a:lvl7pPr>
            <a:lvl8pPr marL="2103120" marR="0" lvl="7" indent="17779" algn="l" rtl="0">
              <a:lnSpc>
                <a:spcPct val="100000"/>
              </a:lnSpc>
              <a:spcBef>
                <a:spcPts val="320"/>
              </a:spcBef>
              <a:spcAft>
                <a:spcPts val="0"/>
              </a:spcAft>
              <a:buClr>
                <a:schemeClr val="accent3"/>
              </a:buClr>
              <a:buSzPct val="100000"/>
              <a:buFont typeface="Arial"/>
              <a:buChar char="•"/>
              <a:defRPr sz="16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61" name="Shape 61"/>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62" name="Shape 62"/>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04801" y="5495544"/>
            <a:ext cx="7772400" cy="59435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2"/>
              </a:buClr>
              <a:buFont typeface="Cambria"/>
              <a:buNone/>
              <a:defRPr sz="2200" b="1"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5" name="Shape 65"/>
          <p:cNvSpPr txBox="1">
            <a:spLocks noGrp="1"/>
          </p:cNvSpPr>
          <p:nvPr>
            <p:ph type="body" idx="1"/>
          </p:nvPr>
        </p:nvSpPr>
        <p:spPr>
          <a:xfrm>
            <a:off x="304797" y="6096000"/>
            <a:ext cx="7772400" cy="609599"/>
          </a:xfrm>
          <a:prstGeom prst="rect">
            <a:avLst/>
          </a:prstGeom>
          <a:noFill/>
          <a:ln>
            <a:noFill/>
          </a:ln>
        </p:spPr>
        <p:txBody>
          <a:bodyPr lIns="91425" tIns="91425" rIns="91425" bIns="91425" anchor="t" anchorCtr="0"/>
          <a:lstStyle>
            <a:lvl1pPr marL="0" marR="0" lvl="0" indent="0" algn="ctr" rtl="0">
              <a:lnSpc>
                <a:spcPct val="100000"/>
              </a:lnSpc>
              <a:spcBef>
                <a:spcPts val="320"/>
              </a:spcBef>
              <a:spcAft>
                <a:spcPts val="0"/>
              </a:spcAft>
              <a:buClr>
                <a:schemeClr val="accent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accent2"/>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accent5"/>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accent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accent2"/>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accent3"/>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accent4"/>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67" name="Shape 67"/>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68" name="Shape 68"/>
          <p:cNvSpPr txBox="1">
            <a:spLocks noGrp="1"/>
          </p:cNvSpPr>
          <p:nvPr>
            <p:ph type="body" idx="2"/>
          </p:nvPr>
        </p:nvSpPr>
        <p:spPr>
          <a:xfrm>
            <a:off x="304800" y="381000"/>
            <a:ext cx="7772400" cy="4942839"/>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9" name="Shape 69"/>
          <p:cNvSpPr>
            <a:spLocks noGrp="1"/>
          </p:cNvSpPr>
          <p:nvPr>
            <p:ph type="sldNum" idx="12"/>
          </p:nvPr>
        </p:nvSpPr>
        <p:spPr>
          <a:xfrm>
            <a:off x="8531788" y="56489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US"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5000">
              <a:schemeClr val="lt1"/>
            </a:gs>
            <a:gs pos="100000">
              <a:srgbClr val="D8D8D8"/>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7619999"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Cambria"/>
              <a:buNone/>
              <a:defRPr sz="4600" b="0" i="0" u="none" strike="noStrike" cap="none">
                <a:solidFill>
                  <a:schemeClr val="dk2"/>
                </a:solidFill>
                <a:latin typeface="Cambria"/>
                <a:ea typeface="Cambria"/>
                <a:cs typeface="Cambria"/>
                <a:sym typeface="Cambria"/>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 name="Shape 7"/>
          <p:cNvSpPr txBox="1">
            <a:spLocks noGrp="1"/>
          </p:cNvSpPr>
          <p:nvPr>
            <p:ph type="body" idx="1"/>
          </p:nvPr>
        </p:nvSpPr>
        <p:spPr>
          <a:xfrm>
            <a:off x="457200" y="1600200"/>
            <a:ext cx="7619999" cy="4800600"/>
          </a:xfrm>
          <a:prstGeom prst="rect">
            <a:avLst/>
          </a:prstGeom>
          <a:noFill/>
          <a:ln>
            <a:noFill/>
          </a:ln>
        </p:spPr>
        <p:txBody>
          <a:bodyPr lIns="91425" tIns="91425" rIns="91425" bIns="91425" anchor="t" anchorCtr="0"/>
          <a:lstStyle>
            <a:lvl1pPr marL="342900" marR="0" lvl="0" indent="50800" algn="l" rtl="0">
              <a:lnSpc>
                <a:spcPct val="100000"/>
              </a:lnSpc>
              <a:spcBef>
                <a:spcPts val="440"/>
              </a:spcBef>
              <a:spcAft>
                <a:spcPts val="0"/>
              </a:spcAft>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20319" algn="l" rtl="0">
              <a:lnSpc>
                <a:spcPct val="100000"/>
              </a:lnSpc>
              <a:spcBef>
                <a:spcPts val="400"/>
              </a:spcBef>
              <a:spcAft>
                <a:spcPts val="0"/>
              </a:spcAft>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2538" algn="l" rtl="0">
              <a:lnSpc>
                <a:spcPct val="100000"/>
              </a:lnSpc>
              <a:spcBef>
                <a:spcPts val="360"/>
              </a:spcBef>
              <a:spcAft>
                <a:spcPts val="0"/>
              </a:spcAft>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35560" algn="l" rtl="0">
              <a:lnSpc>
                <a:spcPct val="100000"/>
              </a:lnSpc>
              <a:spcBef>
                <a:spcPts val="320"/>
              </a:spcBef>
              <a:spcAft>
                <a:spcPts val="0"/>
              </a:spcAft>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55880" algn="l" rtl="0">
              <a:lnSpc>
                <a:spcPct val="100000"/>
              </a:lnSpc>
              <a:spcBef>
                <a:spcPts val="280"/>
              </a:spcBef>
              <a:spcAft>
                <a:spcPts val="0"/>
              </a:spcAft>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10160" algn="l" rtl="0">
              <a:lnSpc>
                <a:spcPct val="100000"/>
              </a:lnSpc>
              <a:spcBef>
                <a:spcPts val="280"/>
              </a:spcBef>
              <a:spcAft>
                <a:spcPts val="0"/>
              </a:spcAft>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5239" algn="l" rtl="0">
              <a:lnSpc>
                <a:spcPct val="100000"/>
              </a:lnSpc>
              <a:spcBef>
                <a:spcPts val="280"/>
              </a:spcBef>
              <a:spcAft>
                <a:spcPts val="0"/>
              </a:spcAft>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7620" algn="l" rtl="0">
              <a:lnSpc>
                <a:spcPct val="100000"/>
              </a:lnSpc>
              <a:spcBef>
                <a:spcPts val="280"/>
              </a:spcBef>
              <a:spcAft>
                <a:spcPts val="0"/>
              </a:spcAft>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2700" algn="l" rtl="0">
              <a:lnSpc>
                <a:spcPct val="100000"/>
              </a:lnSpc>
              <a:spcBef>
                <a:spcPts val="280"/>
              </a:spcBef>
              <a:spcAft>
                <a:spcPts val="0"/>
              </a:spcAft>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Shape 8"/>
          <p:cNvSpPr/>
          <p:nvPr/>
        </p:nvSpPr>
        <p:spPr>
          <a:xfrm>
            <a:off x="8458200" y="5486400"/>
            <a:ext cx="685799" cy="68579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200" b="0" i="0" u="none" strike="noStrike" cap="none" dirty="0">
              <a:solidFill>
                <a:schemeClr val="lt1"/>
              </a:solidFill>
              <a:latin typeface="Cabin"/>
              <a:ea typeface="Cabin"/>
              <a:cs typeface="Cabin"/>
              <a:sym typeface="Cabin"/>
            </a:endParaRPr>
          </a:p>
        </p:txBody>
      </p:sp>
      <p:sp>
        <p:nvSpPr>
          <p:cNvPr id="9" name="Shape 9"/>
          <p:cNvSpPr txBox="1">
            <a:spLocks noGrp="1"/>
          </p:cNvSpPr>
          <p:nvPr>
            <p:ph type="ftr" idx="11"/>
          </p:nvPr>
        </p:nvSpPr>
        <p:spPr>
          <a:xfrm rot="-5400000">
            <a:off x="7586909" y="4048758"/>
            <a:ext cx="2367281" cy="36575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10" name="Shape 10"/>
          <p:cNvSpPr txBox="1">
            <a:spLocks noGrp="1"/>
          </p:cNvSpPr>
          <p:nvPr>
            <p:ph type="dt" idx="10"/>
          </p:nvPr>
        </p:nvSpPr>
        <p:spPr>
          <a:xfrm rot="-5400000">
            <a:off x="7551350" y="1645919"/>
            <a:ext cx="2438399" cy="36575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abin"/>
              <a:buNone/>
              <a:defRPr sz="1200" b="0" i="0" u="none" strike="noStrike" cap="none">
                <a:solidFill>
                  <a:schemeClr val="lt2"/>
                </a:solidFill>
                <a:latin typeface="Cabin"/>
                <a:ea typeface="Cabin"/>
                <a:cs typeface="Cabin"/>
                <a:sym typeface="Cabin"/>
              </a:defRPr>
            </a:lvl1pPr>
            <a:lvl2pPr marL="457200" marR="0" lvl="1"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2pPr>
            <a:lvl3pPr marL="914400" marR="0" lvl="2"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3pPr>
            <a:lvl4pPr marL="1371600" marR="0" lvl="3"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4pPr>
            <a:lvl5pPr marL="1828800" marR="0" lvl="4"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5pPr>
            <a:lvl6pPr marL="2286000" marR="0" lvl="5"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6pPr>
            <a:lvl7pPr marL="2743200" marR="0" lvl="6"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7pPr>
            <a:lvl8pPr marL="3200400" marR="0" lvl="7"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8pPr>
            <a:lvl9pPr marL="3657600" marR="0" lvl="8" indent="0" algn="l" rtl="0">
              <a:lnSpc>
                <a:spcPct val="100000"/>
              </a:lnSpc>
              <a:spcBef>
                <a:spcPts val="0"/>
              </a:spcBef>
              <a:spcAft>
                <a:spcPts val="0"/>
              </a:spcAft>
              <a:buClr>
                <a:srgbClr val="000000"/>
              </a:buClr>
              <a:buFont typeface="Cabin"/>
              <a:buNone/>
              <a:defRPr sz="3200" b="0" i="0" u="none" strike="noStrike" cap="none">
                <a:solidFill>
                  <a:srgbClr val="000000"/>
                </a:solidFill>
                <a:latin typeface="Cabin"/>
                <a:ea typeface="Cabin"/>
                <a:cs typeface="Cabin"/>
                <a:sym typeface="Cabin"/>
              </a:defRPr>
            </a:lvl9pPr>
          </a:lstStyle>
          <a:p>
            <a:endParaRPr dirty="0"/>
          </a:p>
        </p:txBody>
      </p:sp>
      <p:sp>
        <p:nvSpPr>
          <p:cNvPr id="11" name="Shape 11"/>
          <p:cNvSpPr>
            <a:spLocks noGrp="1"/>
          </p:cNvSpPr>
          <p:nvPr>
            <p:ph type="sldNum" idx="12"/>
          </p:nvPr>
        </p:nvSpPr>
        <p:spPr>
          <a:xfrm>
            <a:off x="8531788" y="5648960"/>
            <a:ext cx="548699" cy="39630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Cabin"/>
              <a:buNone/>
            </a:pPr>
            <a:fld id="{00000000-1234-1234-1234-123412341234}" type="slidenum">
              <a:rPr lang="en-US" sz="1800" b="0" i="0" u="none" strike="noStrike" cap="none">
                <a:solidFill>
                  <a:srgbClr val="FFFFFF"/>
                </a:solidFill>
                <a:latin typeface="Cabin"/>
                <a:ea typeface="Cabin"/>
                <a:cs typeface="Cabin"/>
                <a:sym typeface="Cabin"/>
              </a:rPr>
              <a:pPr marL="0" marR="0" lvl="0" indent="0" algn="ctr" rtl="0">
                <a:lnSpc>
                  <a:spcPct val="100000"/>
                </a:lnSpc>
                <a:spcBef>
                  <a:spcPts val="0"/>
                </a:spcBef>
                <a:spcAft>
                  <a:spcPts val="0"/>
                </a:spcAft>
                <a:buClr>
                  <a:srgbClr val="FFFFFF"/>
                </a:buClr>
                <a:buSzPct val="25000"/>
                <a:buFont typeface="Cabin"/>
                <a:buNone/>
              </a:pPr>
              <a:t>‹#›</a:t>
            </a:fld>
            <a:endParaRPr lang="en-US" sz="1800" b="0" i="0" u="none" strike="noStrike" cap="none" dirty="0">
              <a:solidFill>
                <a:srgbClr val="FFFFFF"/>
              </a:solidFill>
              <a:latin typeface="Cabin"/>
              <a:ea typeface="Cabin"/>
              <a:cs typeface="Cabin"/>
              <a:sym typeface="Cabin"/>
            </a:endParaRPr>
          </a:p>
        </p:txBody>
      </p:sp>
      <p:sp>
        <p:nvSpPr>
          <p:cNvPr id="12" name="Shape 12"/>
          <p:cNvSpPr/>
          <p:nvPr/>
        </p:nvSpPr>
        <p:spPr>
          <a:xfrm>
            <a:off x="8458200" y="0"/>
            <a:ext cx="685799" cy="6858000"/>
          </a:xfrm>
          <a:prstGeom prst="rect">
            <a:avLst/>
          </a:prstGeom>
          <a:solidFill>
            <a:schemeClr val="dk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3200" b="0" i="0" u="none" strike="noStrike" cap="none" dirty="0">
              <a:solidFill>
                <a:schemeClr val="lt1"/>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sausd.us/cms/lib5/CA01000471/Centricity/Domain/3966/PM%20Spanish%20-How%20to%20create%20a%20Google%20Account.pptx"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viewpure.com/02DV21OtV3c?start=0&amp;end=0"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viewpure.com/5pZZgBMBv_Q?start=0&amp;end=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www.sausd.us/cms/lib5/CA01000471/Centricity/Domain/3966/PM%20Spanish%20-%20Email%20and%20Google%20Gmail.pptx" TargetMode="Externa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www.sausd.us/cms/lib5/CA01000471/Centricity/Domain/3966/PM%20Spanish%20Hotspot%20Support.pptx" TargetMode="External"/><Relationship Id="rId4" Type="http://schemas.openxmlformats.org/officeDocument/2006/relationships/hyperlink" Target="http://viewpure.com/Pnpjt31-4mQ?start=0&amp;end=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hyperlink" Target="https://www.commonsensemedia.org/latino" TargetMode="External"/><Relationship Id="rId7"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www.commonsensemedia.org/videos/como-usar-la-tecnologia-de-forma-segura-y-balanceada"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goo.gl/bAoxAd" TargetMode="Externa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7.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a:spLocks noGrp="1"/>
          </p:cNvSpPr>
          <p:nvPr>
            <p:ph type="sldNum" idx="12"/>
          </p:nvPr>
        </p:nvSpPr>
        <p:spPr>
          <a:xfrm>
            <a:off x="8531788" y="5953760"/>
            <a:ext cx="548699" cy="39630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FFFFFF"/>
              </a:buClr>
              <a:buSzPct val="25000"/>
              <a:buFont typeface="Cabin"/>
              <a:buNone/>
            </a:pPr>
            <a:fld id="{00000000-1234-1234-1234-123412341234}" type="slidenum">
              <a:rPr lang="en-US" sz="1800" b="0" i="0" u="none" strike="noStrike" cap="none">
                <a:solidFill>
                  <a:srgbClr val="FFFFFF"/>
                </a:solidFill>
                <a:latin typeface="Cabin"/>
                <a:ea typeface="Cabin"/>
                <a:cs typeface="Cabin"/>
                <a:sym typeface="Cabin"/>
              </a:rPr>
              <a:pPr marL="0" marR="0" lvl="0" indent="0" algn="ctr" rtl="0">
                <a:lnSpc>
                  <a:spcPct val="100000"/>
                </a:lnSpc>
                <a:spcBef>
                  <a:spcPts val="0"/>
                </a:spcBef>
                <a:spcAft>
                  <a:spcPts val="0"/>
                </a:spcAft>
                <a:buClr>
                  <a:srgbClr val="FFFFFF"/>
                </a:buClr>
                <a:buSzPct val="25000"/>
                <a:buFont typeface="Cabin"/>
                <a:buNone/>
              </a:pPr>
              <a:t>1</a:t>
            </a:fld>
            <a:endParaRPr lang="en-US" sz="1800" b="0" i="0" u="none" strike="noStrike" cap="none" dirty="0">
              <a:solidFill>
                <a:srgbClr val="FFFFFF"/>
              </a:solidFill>
              <a:latin typeface="Cabin"/>
              <a:ea typeface="Cabin"/>
              <a:cs typeface="Cabin"/>
              <a:sym typeface="Cabin"/>
            </a:endParaRPr>
          </a:p>
        </p:txBody>
      </p:sp>
      <p:pic>
        <p:nvPicPr>
          <p:cNvPr id="101" name="Shape 101"/>
          <p:cNvPicPr preferRelativeResize="0"/>
          <p:nvPr/>
        </p:nvPicPr>
        <p:blipFill rotWithShape="1">
          <a:blip r:embed="rId3">
            <a:alphaModFix/>
          </a:blip>
          <a:srcRect l="2534" r="2534"/>
          <a:stretch/>
        </p:blipFill>
        <p:spPr>
          <a:xfrm>
            <a:off x="0" y="-284162"/>
            <a:ext cx="9144000" cy="7142161"/>
          </a:xfrm>
          <a:prstGeom prst="rect">
            <a:avLst/>
          </a:prstGeom>
          <a:noFill/>
          <a:ln>
            <a:noFill/>
          </a:ln>
        </p:spPr>
      </p:pic>
      <p:sp>
        <p:nvSpPr>
          <p:cNvPr id="102" name="Shape 102"/>
          <p:cNvSpPr/>
          <p:nvPr/>
        </p:nvSpPr>
        <p:spPr>
          <a:xfrm>
            <a:off x="723940" y="2859375"/>
            <a:ext cx="7621070" cy="1524000"/>
          </a:xfrm>
          <a:prstGeom prst="roundRect">
            <a:avLst>
              <a:gd name="adj" fmla="val 16667"/>
            </a:avLst>
          </a:prstGeom>
          <a:solidFill>
            <a:srgbClr val="F9F8F1"/>
          </a:solidFill>
          <a:ln w="25400" cap="flat" cmpd="sng">
            <a:solidFill>
              <a:srgbClr val="00000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7F7F7F"/>
              </a:buClr>
              <a:buSzPct val="25000"/>
              <a:buFont typeface="Merriweather Sans"/>
              <a:buNone/>
            </a:pPr>
            <a:r>
              <a:rPr lang="es-ES" sz="3600" b="1" i="0" u="none" strike="noStrike" cap="none" dirty="0" smtClean="0">
                <a:solidFill>
                  <a:srgbClr val="7F7F7F"/>
                </a:solidFill>
                <a:latin typeface="Calibri"/>
                <a:ea typeface="Calibri"/>
                <a:cs typeface="Calibri"/>
                <a:sym typeface="Calibri"/>
              </a:rPr>
              <a:t>Clase 1 - Fundacional</a:t>
            </a:r>
            <a:r>
              <a:rPr lang="es-ES" sz="3200" b="1" i="0" u="none" strike="noStrike" cap="none" dirty="0" smtClean="0">
                <a:solidFill>
                  <a:srgbClr val="7F7F7F"/>
                </a:solidFill>
                <a:latin typeface="Merriweather Sans"/>
                <a:ea typeface="Merriweather Sans"/>
                <a:cs typeface="Merriweather Sans"/>
                <a:sym typeface="Merriweather Sans"/>
              </a:rPr>
              <a:t/>
            </a:r>
            <a:br>
              <a:rPr lang="es-ES" sz="3200" b="1" i="0" u="none" strike="noStrike" cap="none" dirty="0" smtClean="0">
                <a:solidFill>
                  <a:srgbClr val="7F7F7F"/>
                </a:solidFill>
                <a:latin typeface="Merriweather Sans"/>
                <a:ea typeface="Merriweather Sans"/>
                <a:cs typeface="Merriweather Sans"/>
                <a:sym typeface="Merriweather Sans"/>
              </a:rPr>
            </a:br>
            <a:r>
              <a:rPr lang="es-ES" sz="4400" b="1" i="0" u="none" strike="noStrike" cap="none" dirty="0" smtClean="0">
                <a:solidFill>
                  <a:srgbClr val="000000"/>
                </a:solidFill>
                <a:latin typeface="Cambria"/>
                <a:ea typeface="Cambria"/>
                <a:cs typeface="Cambria"/>
                <a:sym typeface="Cambria"/>
              </a:rPr>
              <a:t>Lo esencial del Chromebook</a:t>
            </a:r>
            <a:endParaRPr lang="es-ES" sz="4400" b="1" i="0" u="none" strike="noStrike" cap="none" dirty="0">
              <a:solidFill>
                <a:srgbClr val="000000"/>
              </a:solidFill>
              <a:latin typeface="Cambria"/>
              <a:ea typeface="Cambria"/>
              <a:cs typeface="Cambria"/>
              <a:sym typeface="Cambria"/>
            </a:endParaRPr>
          </a:p>
        </p:txBody>
      </p:sp>
      <p:pic>
        <p:nvPicPr>
          <p:cNvPr id="103" name="Shape 103"/>
          <p:cNvPicPr preferRelativeResize="0"/>
          <p:nvPr/>
        </p:nvPicPr>
        <p:blipFill rotWithShape="1">
          <a:blip r:embed="rId4">
            <a:alphaModFix/>
          </a:blip>
          <a:srcRect/>
          <a:stretch/>
        </p:blipFill>
        <p:spPr>
          <a:xfrm>
            <a:off x="5469062" y="415762"/>
            <a:ext cx="2962275" cy="10953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Shape 215"/>
          <p:cNvPicPr preferRelativeResize="0"/>
          <p:nvPr/>
        </p:nvPicPr>
        <p:blipFill rotWithShape="1">
          <a:blip r:embed="rId3">
            <a:alphaModFix/>
          </a:blip>
          <a:srcRect/>
          <a:stretch/>
        </p:blipFill>
        <p:spPr>
          <a:xfrm>
            <a:off x="-164375" y="0"/>
            <a:ext cx="8629576" cy="6858000"/>
          </a:xfrm>
          <a:prstGeom prst="rect">
            <a:avLst/>
          </a:prstGeom>
          <a:noFill/>
          <a:ln>
            <a:noFill/>
          </a:ln>
        </p:spPr>
      </p:pic>
      <p:sp>
        <p:nvSpPr>
          <p:cNvPr id="216" name="Shape 216"/>
          <p:cNvSpPr txBox="1">
            <a:spLocks noGrp="1"/>
          </p:cNvSpPr>
          <p:nvPr>
            <p:ph type="ctrTitle"/>
          </p:nvPr>
        </p:nvSpPr>
        <p:spPr>
          <a:xfrm>
            <a:off x="685800" y="1905000"/>
            <a:ext cx="7543800" cy="25941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6000" b="0" i="0" u="none" strike="noStrike" cap="none" noProof="0" dirty="0" smtClean="0">
                <a:solidFill>
                  <a:schemeClr val="dk2"/>
                </a:solidFill>
                <a:latin typeface="Cambria"/>
                <a:ea typeface="Cambria"/>
                <a:cs typeface="Cambria"/>
                <a:sym typeface="Cambria"/>
              </a:rPr>
              <a:t>Cómo trabajar con aplicaciones de Google</a:t>
            </a:r>
            <a:endParaRPr lang="es-ES" sz="6000" b="0" i="0" u="none" strike="noStrike" cap="none" noProof="0" dirty="0">
              <a:solidFill>
                <a:schemeClr val="dk2"/>
              </a:solidFill>
              <a:latin typeface="Cambria"/>
              <a:ea typeface="Cambria"/>
              <a:cs typeface="Cambria"/>
              <a:sym typeface="Cambria"/>
            </a:endParaRP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3" name="Shape 223"/>
          <p:cNvSpPr>
            <a:spLocks noGrp="1"/>
          </p:cNvSpPr>
          <p:nvPr>
            <p:ph type="sldNum" idx="12"/>
          </p:nvPr>
        </p:nvSpPr>
        <p:spPr>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11</a:t>
            </a:fld>
            <a:endParaRPr lang="en-US" sz="1400" b="0" i="0" u="none" strike="noStrike" cap="none" dirty="0">
              <a:solidFill>
                <a:srgbClr val="000000"/>
              </a:solidFill>
              <a:latin typeface="Arial"/>
              <a:ea typeface="Arial"/>
              <a:cs typeface="Arial"/>
              <a:sym typeface="Arial"/>
            </a:endParaRPr>
          </a:p>
        </p:txBody>
      </p:sp>
      <p:sp>
        <p:nvSpPr>
          <p:cNvPr id="221" name="Shape 221"/>
          <p:cNvSpPr txBox="1">
            <a:spLocks noGrp="1"/>
          </p:cNvSpPr>
          <p:nvPr>
            <p:ph type="title" idx="4294967295"/>
          </p:nvPr>
        </p:nvSpPr>
        <p:spPr>
          <a:xfrm>
            <a:off x="320040" y="284163"/>
            <a:ext cx="76200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Cambria"/>
              <a:buNone/>
            </a:pPr>
            <a:r>
              <a:rPr lang="es-ES" sz="3600" b="0" i="0" u="none" strike="noStrike" cap="none" noProof="0" dirty="0" smtClean="0">
                <a:solidFill>
                  <a:srgbClr val="666666"/>
                </a:solidFill>
                <a:latin typeface="Cambria"/>
                <a:ea typeface="Cambria"/>
                <a:cs typeface="Cambria"/>
                <a:sym typeface="Cambria"/>
              </a:rPr>
              <a:t>¿Qué es una </a:t>
            </a:r>
            <a:r>
              <a:rPr lang="es-ES" sz="3600" dirty="0" smtClean="0">
                <a:solidFill>
                  <a:srgbClr val="666666"/>
                </a:solidFill>
              </a:rPr>
              <a:t>Cuenta con</a:t>
            </a:r>
            <a:r>
              <a:rPr lang="es-ES" sz="3600" b="0" i="0" u="none" strike="noStrike" cap="none" noProof="0" dirty="0" smtClean="0">
                <a:solidFill>
                  <a:srgbClr val="666666"/>
                </a:solidFill>
                <a:latin typeface="Cambria"/>
                <a:ea typeface="Cambria"/>
                <a:cs typeface="Cambria"/>
                <a:sym typeface="Cambria"/>
              </a:rPr>
              <a:t> Google y </a:t>
            </a:r>
          </a:p>
          <a:p>
            <a:pPr marL="0" marR="0" lvl="0" indent="0" algn="l" rtl="0">
              <a:lnSpc>
                <a:spcPct val="100000"/>
              </a:lnSpc>
              <a:spcBef>
                <a:spcPts val="0"/>
              </a:spcBef>
              <a:spcAft>
                <a:spcPts val="0"/>
              </a:spcAft>
              <a:buClr>
                <a:srgbClr val="FF0000"/>
              </a:buClr>
              <a:buSzPct val="25000"/>
              <a:buFont typeface="Cambria"/>
              <a:buNone/>
            </a:pPr>
            <a:r>
              <a:rPr lang="es-ES" sz="3600" noProof="0" dirty="0" smtClean="0">
                <a:solidFill>
                  <a:srgbClr val="666666"/>
                </a:solidFill>
              </a:rPr>
              <a:t>por qué necesito una</a:t>
            </a:r>
            <a:r>
              <a:rPr lang="es-ES" sz="3600" b="0" i="0" u="none" strike="noStrike" cap="none" noProof="0" dirty="0" smtClean="0">
                <a:solidFill>
                  <a:srgbClr val="666666"/>
                </a:solidFill>
                <a:latin typeface="Cambria"/>
                <a:ea typeface="Cambria"/>
                <a:cs typeface="Cambria"/>
                <a:sym typeface="Cambria"/>
              </a:rPr>
              <a:t>?</a:t>
            </a:r>
            <a:endParaRPr lang="es-ES" sz="3600" b="0" i="0" u="none" strike="noStrike" cap="none" noProof="0" dirty="0">
              <a:solidFill>
                <a:srgbClr val="666666"/>
              </a:solidFill>
              <a:latin typeface="Cambria"/>
              <a:ea typeface="Cambria"/>
              <a:cs typeface="Cambria"/>
              <a:sym typeface="Cambria"/>
            </a:endParaRPr>
          </a:p>
        </p:txBody>
      </p:sp>
      <p:sp>
        <p:nvSpPr>
          <p:cNvPr id="222" name="Shape 222"/>
          <p:cNvSpPr txBox="1">
            <a:spLocks noGrp="1"/>
          </p:cNvSpPr>
          <p:nvPr>
            <p:ph type="body" idx="4294967295"/>
          </p:nvPr>
        </p:nvSpPr>
        <p:spPr>
          <a:xfrm>
            <a:off x="0" y="1752600"/>
            <a:ext cx="7620000" cy="4305300"/>
          </a:xfrm>
          <a:prstGeom prst="rect">
            <a:avLst/>
          </a:prstGeom>
          <a:noFill/>
          <a:ln>
            <a:noFill/>
          </a:ln>
        </p:spPr>
        <p:txBody>
          <a:bodyPr lIns="91425" tIns="45700" rIns="91425" bIns="45700" anchor="t" anchorCtr="0">
            <a:noAutofit/>
          </a:bodyPr>
          <a:lstStyle/>
          <a:p>
            <a:pPr marL="342900" marR="0" lvl="0" indent="-228600" algn="l" rtl="0">
              <a:lnSpc>
                <a:spcPct val="100000"/>
              </a:lnSpc>
              <a:spcBef>
                <a:spcPts val="0"/>
              </a:spcBef>
              <a:spcAft>
                <a:spcPts val="0"/>
              </a:spcAft>
              <a:buClr>
                <a:schemeClr val="accent1"/>
              </a:buClr>
              <a:buSzPct val="100000"/>
              <a:buFont typeface="Arial"/>
              <a:buChar char="•"/>
            </a:pPr>
            <a:r>
              <a:rPr lang="es-ES" sz="2200" b="0" i="0" u="none" strike="noStrike" cap="none" noProof="0" dirty="0" smtClean="0">
                <a:solidFill>
                  <a:schemeClr val="dk1"/>
                </a:solidFill>
                <a:latin typeface="Calibri"/>
                <a:ea typeface="Calibri"/>
                <a:cs typeface="Calibri"/>
                <a:sym typeface="Calibri"/>
              </a:rPr>
              <a:t>Permite el uso gratuito de aplicaciones de Google – ejemplos a continuación</a:t>
            </a:r>
          </a:p>
          <a:p>
            <a:pPr marL="640080" marR="0" lvl="1" indent="-233680" algn="l" rtl="0">
              <a:lnSpc>
                <a:spcPct val="100000"/>
              </a:lnSpc>
              <a:spcBef>
                <a:spcPts val="400"/>
              </a:spcBef>
              <a:spcAft>
                <a:spcPts val="0"/>
              </a:spcAft>
              <a:buClr>
                <a:schemeClr val="accent2"/>
              </a:buClr>
              <a:buSzPct val="100000"/>
              <a:buFont typeface="Arial"/>
              <a:buChar char="•"/>
            </a:pPr>
            <a:r>
              <a:rPr lang="es-ES" sz="2000" b="0" i="0" u="none" strike="noStrike" cap="none" noProof="0" dirty="0" smtClean="0">
                <a:solidFill>
                  <a:schemeClr val="dk1"/>
                </a:solidFill>
                <a:latin typeface="Calibri"/>
                <a:ea typeface="Calibri"/>
                <a:cs typeface="Calibri"/>
                <a:sym typeface="Calibri"/>
              </a:rPr>
              <a:t>Google Drive para almacenar</a:t>
            </a:r>
          </a:p>
          <a:p>
            <a:pPr marL="640080" marR="0" lvl="1" indent="-233680" algn="l" rtl="0">
              <a:lnSpc>
                <a:spcPct val="100000"/>
              </a:lnSpc>
              <a:spcBef>
                <a:spcPts val="400"/>
              </a:spcBef>
              <a:spcAft>
                <a:spcPts val="0"/>
              </a:spcAft>
              <a:buClr>
                <a:schemeClr val="accent2"/>
              </a:buClr>
              <a:buSzPct val="100000"/>
              <a:buFont typeface="Arial"/>
              <a:buChar char="•"/>
            </a:pPr>
            <a:r>
              <a:rPr lang="es-ES" sz="2000" b="0" i="0" u="none" strike="noStrike" cap="none" noProof="0" dirty="0" smtClean="0">
                <a:solidFill>
                  <a:schemeClr val="dk1"/>
                </a:solidFill>
                <a:latin typeface="Calibri"/>
                <a:ea typeface="Calibri"/>
                <a:cs typeface="Calibri"/>
                <a:sym typeface="Calibri"/>
              </a:rPr>
              <a:t>Google “apps” gratis para crear documentos, hojas de cálculo y presentaciones</a:t>
            </a:r>
          </a:p>
          <a:p>
            <a:pPr marL="640080" marR="0" lvl="1" indent="-233680" algn="l" rtl="0">
              <a:lnSpc>
                <a:spcPct val="100000"/>
              </a:lnSpc>
              <a:spcBef>
                <a:spcPts val="400"/>
              </a:spcBef>
              <a:spcAft>
                <a:spcPts val="0"/>
              </a:spcAft>
              <a:buClr>
                <a:schemeClr val="accent2"/>
              </a:buClr>
              <a:buSzPct val="100000"/>
              <a:buFont typeface="Arial"/>
              <a:buChar char="•"/>
            </a:pPr>
            <a:r>
              <a:rPr lang="es-ES" sz="2000" b="0" i="0" u="none" strike="noStrike" cap="none" noProof="0" dirty="0" smtClean="0">
                <a:solidFill>
                  <a:schemeClr val="dk1"/>
                </a:solidFill>
                <a:latin typeface="Calibri"/>
                <a:ea typeface="Calibri"/>
                <a:cs typeface="Calibri"/>
                <a:sym typeface="Calibri"/>
              </a:rPr>
              <a:t>Cuenta gmail (email) por separado para actividades escolares</a:t>
            </a:r>
          </a:p>
          <a:p>
            <a:pPr marL="514350" marR="0" lvl="0" indent="-463550" algn="l" rtl="0">
              <a:lnSpc>
                <a:spcPct val="100000"/>
              </a:lnSpc>
              <a:spcBef>
                <a:spcPts val="440"/>
              </a:spcBef>
              <a:spcAft>
                <a:spcPts val="0"/>
              </a:spcAft>
              <a:buClr>
                <a:schemeClr val="accent1"/>
              </a:buClr>
              <a:buSzPct val="100000"/>
              <a:buFont typeface="Arial"/>
              <a:buChar char="•"/>
            </a:pPr>
            <a:r>
              <a:rPr lang="es-ES" sz="2200" b="0" i="0" u="none" strike="noStrike" cap="none" noProof="0" dirty="0" smtClean="0">
                <a:solidFill>
                  <a:schemeClr val="dk1"/>
                </a:solidFill>
                <a:latin typeface="Calibri"/>
                <a:ea typeface="Calibri"/>
                <a:cs typeface="Calibri"/>
                <a:sym typeface="Calibri"/>
              </a:rPr>
              <a:t>Experimente las aplicaciones de Google que usan sus hijos en la escuela.</a:t>
            </a:r>
          </a:p>
          <a:p>
            <a:pPr marL="514350" marR="0" lvl="0" indent="-463550" algn="l" rtl="0">
              <a:lnSpc>
                <a:spcPct val="100000"/>
              </a:lnSpc>
              <a:spcBef>
                <a:spcPts val="440"/>
              </a:spcBef>
              <a:spcAft>
                <a:spcPts val="0"/>
              </a:spcAft>
              <a:buClr>
                <a:schemeClr val="accent1"/>
              </a:buClr>
              <a:buSzPct val="100000"/>
              <a:buFont typeface="Arial"/>
              <a:buChar char="•"/>
            </a:pPr>
            <a:endParaRPr lang="es-ES" noProof="0" dirty="0" smtClean="0"/>
          </a:p>
          <a:p>
            <a:pPr marL="0" marR="0" lvl="0" indent="0" algn="l" rtl="0">
              <a:lnSpc>
                <a:spcPct val="100000"/>
              </a:lnSpc>
              <a:spcBef>
                <a:spcPts val="440"/>
              </a:spcBef>
              <a:spcAft>
                <a:spcPts val="0"/>
              </a:spcAft>
              <a:buClr>
                <a:schemeClr val="accent1"/>
              </a:buClr>
              <a:buSzPct val="25000"/>
              <a:buFont typeface="Arial"/>
              <a:buNone/>
            </a:pPr>
            <a:endParaRPr lang="es-ES" sz="600" b="0" i="0" u="none" strike="noStrike" cap="none" noProof="0" dirty="0" smtClean="0">
              <a:solidFill>
                <a:srgbClr val="FF0000"/>
              </a:solidFill>
              <a:latin typeface="Calibri"/>
              <a:ea typeface="Calibri"/>
              <a:cs typeface="Calibri"/>
              <a:sym typeface="Calibri"/>
            </a:endParaRPr>
          </a:p>
          <a:p>
            <a:pPr marL="0" marR="0" lvl="0" indent="0" algn="ctr" rtl="0">
              <a:lnSpc>
                <a:spcPct val="100000"/>
              </a:lnSpc>
              <a:spcBef>
                <a:spcPts val="440"/>
              </a:spcBef>
              <a:spcAft>
                <a:spcPts val="0"/>
              </a:spcAft>
              <a:buClr>
                <a:schemeClr val="accent1"/>
              </a:buClr>
              <a:buSzPct val="25000"/>
              <a:buFont typeface="Arial"/>
              <a:buNone/>
            </a:pPr>
            <a:r>
              <a:rPr lang="es-ES" sz="1800" b="0" i="0" u="none" strike="noStrike" cap="none" noProof="0" dirty="0" smtClean="0">
                <a:solidFill>
                  <a:srgbClr val="000000"/>
                </a:solidFill>
                <a:latin typeface="Calibri"/>
                <a:ea typeface="Calibri"/>
                <a:cs typeface="Calibri"/>
                <a:sym typeface="Calibri"/>
              </a:rPr>
              <a:t>*Pulse en el enlace siguiente para ver </a:t>
            </a:r>
            <a:endParaRPr lang="es-ES" sz="1800" dirty="0">
              <a:solidFill>
                <a:srgbClr val="000000"/>
              </a:solidFill>
            </a:endParaRPr>
          </a:p>
          <a:p>
            <a:pPr marL="0" marR="0" lvl="0" indent="0" algn="ctr" rtl="0">
              <a:lnSpc>
                <a:spcPct val="100000"/>
              </a:lnSpc>
              <a:spcBef>
                <a:spcPts val="440"/>
              </a:spcBef>
              <a:spcAft>
                <a:spcPts val="0"/>
              </a:spcAft>
              <a:buClr>
                <a:schemeClr val="accent1"/>
              </a:buClr>
              <a:buSzPct val="25000"/>
              <a:buFont typeface="Arial"/>
              <a:buNone/>
            </a:pPr>
            <a:r>
              <a:rPr lang="es-ES" sz="2400" dirty="0" smtClean="0">
                <a:solidFill>
                  <a:srgbClr val="000000"/>
                </a:solidFill>
                <a:hlinkClick r:id="rId3"/>
              </a:rPr>
              <a:t>Cómo crear </a:t>
            </a:r>
            <a:r>
              <a:rPr lang="es-ES" sz="2400" dirty="0">
                <a:solidFill>
                  <a:srgbClr val="000000"/>
                </a:solidFill>
                <a:hlinkClick r:id="rId3"/>
              </a:rPr>
              <a:t>una cuenta con Google</a:t>
            </a:r>
            <a:endParaRPr lang="es-ES" sz="2400" dirty="0">
              <a:solidFill>
                <a:srgbClr val="000000"/>
              </a:solidFill>
            </a:endParaRPr>
          </a:p>
          <a:p>
            <a:pPr marL="0" marR="0" lvl="0" indent="0" algn="ctr" rtl="0">
              <a:lnSpc>
                <a:spcPct val="100000"/>
              </a:lnSpc>
              <a:spcBef>
                <a:spcPts val="440"/>
              </a:spcBef>
              <a:spcAft>
                <a:spcPts val="0"/>
              </a:spcAft>
              <a:buClr>
                <a:schemeClr val="accent1"/>
              </a:buClr>
              <a:buSzPct val="25000"/>
              <a:buFont typeface="Arial"/>
              <a:buNone/>
            </a:pPr>
            <a:endParaRPr lang="es-ES" sz="2200" b="0" i="0" u="sng" strike="noStrike" cap="none" noProof="0" dirty="0" smtClean="0">
              <a:solidFill>
                <a:srgbClr val="0070C0"/>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p:nvPr/>
        </p:nvSpPr>
        <p:spPr>
          <a:xfrm>
            <a:off x="876300" y="1581475"/>
            <a:ext cx="6400799" cy="914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lang="es-ES" sz="1400" b="0" i="0" u="none" strike="noStrike" cap="none" dirty="0" smtClean="0">
              <a:solidFill>
                <a:srgbClr val="000000"/>
              </a:solidFill>
              <a:latin typeface="Calibri"/>
              <a:ea typeface="Calibri"/>
              <a:cs typeface="Calibri"/>
              <a:sym typeface="Calibri"/>
            </a:endParaRPr>
          </a:p>
          <a:p>
            <a:pPr marL="304800" marR="0" lvl="0" indent="-304800" algn="l" rtl="0">
              <a:lnSpc>
                <a:spcPct val="100000"/>
              </a:lnSpc>
              <a:spcBef>
                <a:spcPts val="0"/>
              </a:spcBef>
              <a:spcAft>
                <a:spcPts val="0"/>
              </a:spcAft>
              <a:buClr>
                <a:schemeClr val="accent1"/>
              </a:buClr>
              <a:buSzPct val="100000"/>
              <a:buFont typeface="Calibri"/>
              <a:buChar char="•"/>
            </a:pPr>
            <a:r>
              <a:rPr lang="es-ES" sz="2200" b="0" i="0" u="none" strike="noStrike" cap="none" dirty="0" smtClean="0">
                <a:solidFill>
                  <a:schemeClr val="dk1"/>
                </a:solidFill>
                <a:latin typeface="Calibri"/>
                <a:ea typeface="Calibri"/>
                <a:cs typeface="Calibri"/>
                <a:sym typeface="Calibri"/>
              </a:rPr>
              <a:t>Escriba su nombre de usuario Gmail y contraseña (Password) que se proporcionó en su hoja.</a:t>
            </a:r>
          </a:p>
        </p:txBody>
      </p:sp>
      <p:sp>
        <p:nvSpPr>
          <p:cNvPr id="229" name="Shape 229"/>
          <p:cNvSpPr txBox="1"/>
          <p:nvPr/>
        </p:nvSpPr>
        <p:spPr>
          <a:xfrm>
            <a:off x="304800" y="228600"/>
            <a:ext cx="6750000" cy="1200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Cambria"/>
              <a:buNone/>
            </a:pPr>
            <a:r>
              <a:rPr lang="es-ES" sz="3600" b="0" i="0" u="none" strike="noStrike" cap="none" dirty="0" smtClean="0">
                <a:solidFill>
                  <a:srgbClr val="7F7F7F"/>
                </a:solidFill>
                <a:latin typeface="Cambria"/>
                <a:ea typeface="Cambria"/>
                <a:cs typeface="Cambria"/>
                <a:sym typeface="Cambria"/>
              </a:rPr>
              <a:t>Inicie sesión en el Chromebook  </a:t>
            </a:r>
          </a:p>
          <a:p>
            <a:pPr marL="0" marR="0" lvl="0" indent="0" algn="ctr" rtl="0">
              <a:lnSpc>
                <a:spcPct val="100000"/>
              </a:lnSpc>
              <a:spcBef>
                <a:spcPts val="0"/>
              </a:spcBef>
              <a:spcAft>
                <a:spcPts val="0"/>
              </a:spcAft>
              <a:buClr>
                <a:srgbClr val="7F7F7F"/>
              </a:buClr>
              <a:buSzPct val="25000"/>
              <a:buFont typeface="Cambria"/>
              <a:buNone/>
            </a:pPr>
            <a:r>
              <a:rPr lang="es-ES" sz="3600" b="0" i="0" u="none" strike="noStrike" cap="none" dirty="0" smtClean="0">
                <a:solidFill>
                  <a:srgbClr val="7F7F7F"/>
                </a:solidFill>
                <a:latin typeface="Cambria"/>
                <a:ea typeface="Cambria"/>
                <a:cs typeface="Cambria"/>
                <a:sym typeface="Cambria"/>
              </a:rPr>
              <a:t>con la cuenta de prueba provista</a:t>
            </a:r>
            <a:endParaRPr lang="es-ES" sz="3600" b="0" i="0" u="none" strike="noStrike" cap="none" dirty="0">
              <a:solidFill>
                <a:srgbClr val="7F7F7F"/>
              </a:solidFill>
              <a:latin typeface="Cambria"/>
              <a:ea typeface="Cambria"/>
              <a:cs typeface="Cambria"/>
              <a:sym typeface="Cambria"/>
            </a:endParaRPr>
          </a:p>
        </p:txBody>
      </p:sp>
      <p:sp>
        <p:nvSpPr>
          <p:cNvPr id="230" name="Shape 230"/>
          <p:cNvSpPr txBox="1"/>
          <p:nvPr/>
        </p:nvSpPr>
        <p:spPr>
          <a:xfrm>
            <a:off x="881238" y="2746375"/>
            <a:ext cx="3805194" cy="769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Cambria"/>
              <a:buNone/>
            </a:pPr>
            <a:r>
              <a:rPr lang="es-ES" sz="2200" b="0" i="0" u="none" strike="noStrike" cap="none" dirty="0" smtClean="0">
                <a:solidFill>
                  <a:srgbClr val="00B050"/>
                </a:solidFill>
                <a:latin typeface="Cabin"/>
                <a:ea typeface="Cabin"/>
                <a:cs typeface="Cabin"/>
                <a:sym typeface="Cabin"/>
              </a:rPr>
              <a:t>Escriba su nombre de usuario Gmail y pulse en Next</a:t>
            </a:r>
            <a:endParaRPr lang="es-ES" sz="2200" b="0" i="0" u="none" strike="noStrike" cap="none" dirty="0">
              <a:solidFill>
                <a:srgbClr val="00B050"/>
              </a:solidFill>
              <a:latin typeface="Cabin"/>
              <a:ea typeface="Cabin"/>
              <a:cs typeface="Cabin"/>
              <a:sym typeface="Cabin"/>
            </a:endParaRPr>
          </a:p>
        </p:txBody>
      </p:sp>
      <p:sp>
        <p:nvSpPr>
          <p:cNvPr id="231" name="Shape 231"/>
          <p:cNvSpPr txBox="1"/>
          <p:nvPr/>
        </p:nvSpPr>
        <p:spPr>
          <a:xfrm>
            <a:off x="4624550" y="2735259"/>
            <a:ext cx="2781300" cy="769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B050"/>
              </a:buClr>
              <a:buSzPct val="25000"/>
              <a:buFont typeface="Cambria"/>
              <a:buNone/>
            </a:pPr>
            <a:r>
              <a:rPr lang="es-ES" sz="2200" b="0" i="0" u="none" strike="noStrike" cap="none" dirty="0" smtClean="0">
                <a:solidFill>
                  <a:srgbClr val="00B050"/>
                </a:solidFill>
                <a:latin typeface="Cabin"/>
                <a:ea typeface="Cabin"/>
                <a:cs typeface="Cabin"/>
                <a:sym typeface="Cabin"/>
              </a:rPr>
              <a:t>Escriba su contraseña y pulse en Next</a:t>
            </a:r>
            <a:endParaRPr lang="es-ES" sz="2200" b="0" i="0" u="none" strike="noStrike" cap="none" dirty="0">
              <a:solidFill>
                <a:srgbClr val="00B050"/>
              </a:solidFill>
              <a:latin typeface="Cabin"/>
              <a:ea typeface="Cabin"/>
              <a:cs typeface="Cabin"/>
              <a:sym typeface="Cabin"/>
            </a:endParaRPr>
          </a:p>
        </p:txBody>
      </p:sp>
      <p:sp>
        <p:nvSpPr>
          <p:cNvPr id="232" name="Shape 232"/>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12</a:t>
            </a:fld>
            <a:endParaRPr lang="en-US" sz="1400" b="0" i="0" u="none" strike="noStrike" cap="none" dirty="0">
              <a:solidFill>
                <a:srgbClr val="000000"/>
              </a:solidFill>
              <a:latin typeface="Arial"/>
              <a:ea typeface="Arial"/>
              <a:cs typeface="Arial"/>
              <a:sym typeface="Arial"/>
            </a:endParaRPr>
          </a:p>
        </p:txBody>
      </p:sp>
      <p:pic>
        <p:nvPicPr>
          <p:cNvPr id="233" name="Shape 233"/>
          <p:cNvPicPr preferRelativeResize="0"/>
          <p:nvPr/>
        </p:nvPicPr>
        <p:blipFill>
          <a:blip r:embed="rId3">
            <a:alphaModFix/>
          </a:blip>
          <a:stretch>
            <a:fillRect/>
          </a:stretch>
        </p:blipFill>
        <p:spPr>
          <a:xfrm>
            <a:off x="1592874" y="3505200"/>
            <a:ext cx="2479674" cy="3043514"/>
          </a:xfrm>
          <a:prstGeom prst="rect">
            <a:avLst/>
          </a:prstGeom>
          <a:noFill/>
          <a:ln w="19050" cap="flat" cmpd="sng">
            <a:solidFill>
              <a:srgbClr val="434343"/>
            </a:solidFill>
            <a:prstDash val="solid"/>
            <a:round/>
            <a:headEnd type="none" w="med" len="med"/>
            <a:tailEnd type="none" w="med" len="med"/>
          </a:ln>
        </p:spPr>
      </p:pic>
      <p:sp>
        <p:nvSpPr>
          <p:cNvPr id="234" name="Shape 234"/>
          <p:cNvSpPr/>
          <p:nvPr/>
        </p:nvSpPr>
        <p:spPr>
          <a:xfrm>
            <a:off x="3446100" y="5706975"/>
            <a:ext cx="135300" cy="319200"/>
          </a:xfrm>
          <a:prstGeom prst="upArrow">
            <a:avLst>
              <a:gd name="adj1" fmla="val 50000"/>
              <a:gd name="adj2" fmla="val 50000"/>
            </a:avLst>
          </a:prstGeom>
          <a:solidFill>
            <a:srgbClr val="CC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235" name="Shape 235"/>
          <p:cNvSpPr/>
          <p:nvPr/>
        </p:nvSpPr>
        <p:spPr>
          <a:xfrm>
            <a:off x="92975" y="4867383"/>
            <a:ext cx="1359900" cy="520500"/>
          </a:xfrm>
          <a:prstGeom prst="rect">
            <a:avLst/>
          </a:prstGeom>
          <a:solidFill>
            <a:srgbClr val="D9D9D9"/>
          </a:solidFill>
          <a:ln w="38100" cap="flat" cmpd="sng">
            <a:solidFill>
              <a:srgbClr val="CC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s-ES" sz="1200" dirty="0" smtClean="0"/>
              <a:t>Escriba sólo su </a:t>
            </a:r>
            <a:r>
              <a:rPr lang="es-ES" sz="1200" i="1" dirty="0" smtClean="0"/>
              <a:t>Gmail Username</a:t>
            </a:r>
            <a:endParaRPr lang="es-ES" sz="1200" i="1" dirty="0"/>
          </a:p>
        </p:txBody>
      </p:sp>
      <p:sp>
        <p:nvSpPr>
          <p:cNvPr id="236" name="Shape 236"/>
          <p:cNvSpPr/>
          <p:nvPr/>
        </p:nvSpPr>
        <p:spPr>
          <a:xfrm rot="5400000">
            <a:off x="1544825" y="4867375"/>
            <a:ext cx="135300" cy="319200"/>
          </a:xfrm>
          <a:prstGeom prst="upArrow">
            <a:avLst>
              <a:gd name="adj1" fmla="val 50000"/>
              <a:gd name="adj2" fmla="val 50000"/>
            </a:avLst>
          </a:prstGeom>
          <a:solidFill>
            <a:srgbClr val="CC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pic>
        <p:nvPicPr>
          <p:cNvPr id="237" name="Shape 237"/>
          <p:cNvPicPr preferRelativeResize="0"/>
          <p:nvPr/>
        </p:nvPicPr>
        <p:blipFill>
          <a:blip r:embed="rId4">
            <a:alphaModFix/>
          </a:blip>
          <a:stretch>
            <a:fillRect/>
          </a:stretch>
        </p:blipFill>
        <p:spPr>
          <a:xfrm>
            <a:off x="4808350" y="3563625"/>
            <a:ext cx="2426125" cy="2985100"/>
          </a:xfrm>
          <a:prstGeom prst="rect">
            <a:avLst/>
          </a:prstGeom>
          <a:noFill/>
          <a:ln w="19050" cap="flat" cmpd="sng">
            <a:solidFill>
              <a:srgbClr val="434343"/>
            </a:solidFill>
            <a:prstDash val="solid"/>
            <a:round/>
            <a:headEnd type="none" w="med" len="med"/>
            <a:tailEnd type="none" w="med" len="med"/>
          </a:ln>
        </p:spPr>
      </p:pic>
      <p:sp>
        <p:nvSpPr>
          <p:cNvPr id="238" name="Shape 238"/>
          <p:cNvSpPr/>
          <p:nvPr/>
        </p:nvSpPr>
        <p:spPr>
          <a:xfrm>
            <a:off x="6927075" y="4766700"/>
            <a:ext cx="1021500" cy="520500"/>
          </a:xfrm>
          <a:prstGeom prst="rect">
            <a:avLst/>
          </a:prstGeom>
          <a:solidFill>
            <a:srgbClr val="D9D9D9"/>
          </a:solidFill>
          <a:ln w="38100" cap="flat" cmpd="sng">
            <a:solidFill>
              <a:srgbClr val="CC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s-ES" sz="1200" dirty="0" smtClean="0"/>
              <a:t>Escriba su contraseña</a:t>
            </a:r>
            <a:endParaRPr lang="es-ES" sz="1200" dirty="0"/>
          </a:p>
        </p:txBody>
      </p:sp>
      <p:sp>
        <p:nvSpPr>
          <p:cNvPr id="239" name="Shape 239"/>
          <p:cNvSpPr/>
          <p:nvPr/>
        </p:nvSpPr>
        <p:spPr>
          <a:xfrm rot="-5411916">
            <a:off x="6602749" y="4818923"/>
            <a:ext cx="173101" cy="461700"/>
          </a:xfrm>
          <a:prstGeom prst="upArrow">
            <a:avLst>
              <a:gd name="adj1" fmla="val 50000"/>
              <a:gd name="adj2" fmla="val 50000"/>
            </a:avLst>
          </a:prstGeom>
          <a:solidFill>
            <a:srgbClr val="CC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240" name="Shape 240"/>
          <p:cNvSpPr/>
          <p:nvPr/>
        </p:nvSpPr>
        <p:spPr>
          <a:xfrm>
            <a:off x="6621650" y="5706975"/>
            <a:ext cx="135300" cy="319200"/>
          </a:xfrm>
          <a:prstGeom prst="upArrow">
            <a:avLst>
              <a:gd name="adj1" fmla="val 50000"/>
              <a:gd name="adj2" fmla="val 50000"/>
            </a:avLst>
          </a:prstGeom>
          <a:solidFill>
            <a:srgbClr val="CC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idx="4294967295"/>
          </p:nvPr>
        </p:nvSpPr>
        <p:spPr>
          <a:xfrm>
            <a:off x="457200" y="274650"/>
            <a:ext cx="62397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Cambria"/>
              <a:buNone/>
            </a:pPr>
            <a:r>
              <a:rPr lang="es-ES" sz="3600" b="0" i="0" u="none" strike="noStrike" cap="none" noProof="0" dirty="0" smtClean="0">
                <a:solidFill>
                  <a:srgbClr val="666666"/>
                </a:solidFill>
                <a:latin typeface="Cambria"/>
                <a:ea typeface="Cambria"/>
                <a:cs typeface="Cambria"/>
                <a:sym typeface="Cambria"/>
              </a:rPr>
              <a:t>Pantalla luego de iniciar sesión</a:t>
            </a:r>
            <a:endParaRPr lang="es-ES" sz="3600" b="0" i="0" u="none" strike="noStrike" cap="none" noProof="0" dirty="0">
              <a:solidFill>
                <a:srgbClr val="666666"/>
              </a:solidFill>
              <a:latin typeface="Cambria"/>
              <a:ea typeface="Cambria"/>
              <a:cs typeface="Cambria"/>
              <a:sym typeface="Cambria"/>
            </a:endParaRPr>
          </a:p>
        </p:txBody>
      </p:sp>
      <p:sp>
        <p:nvSpPr>
          <p:cNvPr id="246" name="Shape 246"/>
          <p:cNvSpPr txBox="1"/>
          <p:nvPr/>
        </p:nvSpPr>
        <p:spPr>
          <a:xfrm>
            <a:off x="522675" y="5898750"/>
            <a:ext cx="7740599" cy="883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s-ES" sz="2400" b="0" i="0" u="none" strike="noStrike" cap="none" dirty="0" smtClean="0">
                <a:solidFill>
                  <a:srgbClr val="000000"/>
                </a:solidFill>
                <a:latin typeface="Calibri"/>
                <a:ea typeface="Calibri"/>
                <a:cs typeface="Calibri"/>
                <a:sym typeface="Calibri"/>
              </a:rPr>
              <a:t>Sostenga el cursor del ratón sobre cada ícono de arriba para identificar a dónde dirigen - ¡no haga clic!</a:t>
            </a:r>
            <a:endParaRPr lang="es-ES" sz="2400" b="0" i="0" u="none" strike="noStrike" cap="none" dirty="0">
              <a:solidFill>
                <a:srgbClr val="000000"/>
              </a:solidFill>
              <a:latin typeface="Calibri"/>
              <a:ea typeface="Calibri"/>
              <a:cs typeface="Calibri"/>
              <a:sym typeface="Calibri"/>
            </a:endParaRPr>
          </a:p>
        </p:txBody>
      </p:sp>
      <p:sp>
        <p:nvSpPr>
          <p:cNvPr id="247" name="Shape 247"/>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13</a:t>
            </a:fld>
            <a:endParaRPr lang="en-US" sz="1400" b="0" i="0" u="none" strike="noStrike" cap="none" dirty="0">
              <a:solidFill>
                <a:srgbClr val="000000"/>
              </a:solidFill>
              <a:latin typeface="Arial"/>
              <a:ea typeface="Arial"/>
              <a:cs typeface="Arial"/>
              <a:sym typeface="Arial"/>
            </a:endParaRPr>
          </a:p>
        </p:txBody>
      </p:sp>
      <p:pic>
        <p:nvPicPr>
          <p:cNvPr id="248" name="Shape 248"/>
          <p:cNvPicPr preferRelativeResize="0"/>
          <p:nvPr/>
        </p:nvPicPr>
        <p:blipFill rotWithShape="1">
          <a:blip r:embed="rId3">
            <a:alphaModFix/>
          </a:blip>
          <a:srcRect/>
          <a:stretch/>
        </p:blipFill>
        <p:spPr>
          <a:xfrm>
            <a:off x="629558" y="1189050"/>
            <a:ext cx="7241688" cy="4504199"/>
          </a:xfrm>
          <a:prstGeom prst="rect">
            <a:avLst/>
          </a:prstGeom>
          <a:noFill/>
          <a:ln>
            <a:noFill/>
          </a:ln>
        </p:spPr>
      </p:pic>
      <p:pic>
        <p:nvPicPr>
          <p:cNvPr id="249" name="Shape 249"/>
          <p:cNvPicPr preferRelativeResize="0"/>
          <p:nvPr/>
        </p:nvPicPr>
        <p:blipFill rotWithShape="1">
          <a:blip r:embed="rId4">
            <a:alphaModFix/>
          </a:blip>
          <a:srcRect/>
          <a:stretch/>
        </p:blipFill>
        <p:spPr>
          <a:xfrm>
            <a:off x="1096875" y="5491223"/>
            <a:ext cx="452073" cy="523324"/>
          </a:xfrm>
          <a:prstGeom prst="rect">
            <a:avLst/>
          </a:prstGeom>
          <a:noFill/>
          <a:ln>
            <a:noFill/>
          </a:ln>
        </p:spPr>
      </p:pic>
      <p:pic>
        <p:nvPicPr>
          <p:cNvPr id="250" name="Shape 250"/>
          <p:cNvPicPr preferRelativeResize="0"/>
          <p:nvPr/>
        </p:nvPicPr>
        <p:blipFill rotWithShape="1">
          <a:blip r:embed="rId5">
            <a:alphaModFix/>
          </a:blip>
          <a:srcRect/>
          <a:stretch/>
        </p:blipFill>
        <p:spPr>
          <a:xfrm rot="-9790288" flipH="1">
            <a:off x="792036" y="4215947"/>
            <a:ext cx="2063851" cy="206387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idx="4294967295"/>
          </p:nvPr>
        </p:nvSpPr>
        <p:spPr>
          <a:xfrm>
            <a:off x="505925" y="86200"/>
            <a:ext cx="5539768" cy="1470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Google Apps (Aplicaciones)</a:t>
            </a:r>
            <a:endParaRPr lang="es-ES" sz="3600" b="0" i="0" u="none" strike="noStrike" cap="none" noProof="0" dirty="0">
              <a:solidFill>
                <a:schemeClr val="dk2"/>
              </a:solidFill>
              <a:latin typeface="Cambria"/>
              <a:ea typeface="Cambria"/>
              <a:cs typeface="Cambria"/>
              <a:sym typeface="Cambria"/>
            </a:endParaRPr>
          </a:p>
        </p:txBody>
      </p:sp>
      <p:pic>
        <p:nvPicPr>
          <p:cNvPr id="256" name="Shape 256"/>
          <p:cNvPicPr preferRelativeResize="0"/>
          <p:nvPr/>
        </p:nvPicPr>
        <p:blipFill rotWithShape="1">
          <a:blip r:embed="rId3">
            <a:alphaModFix/>
          </a:blip>
          <a:srcRect/>
          <a:stretch/>
        </p:blipFill>
        <p:spPr>
          <a:xfrm>
            <a:off x="367450" y="1851125"/>
            <a:ext cx="7717874" cy="3675173"/>
          </a:xfrm>
          <a:prstGeom prst="rect">
            <a:avLst/>
          </a:prstGeom>
          <a:noFill/>
          <a:ln>
            <a:noFill/>
          </a:ln>
        </p:spPr>
      </p:pic>
      <p:sp>
        <p:nvSpPr>
          <p:cNvPr id="257" name="Shape 257"/>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14</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idx="4294967295"/>
          </p:nvPr>
        </p:nvSpPr>
        <p:spPr>
          <a:xfrm>
            <a:off x="505925" y="86200"/>
            <a:ext cx="5265300" cy="1470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Google Apps Launcher </a:t>
            </a:r>
            <a:endParaRPr lang="es-ES" sz="3600" b="0" i="0" u="none" strike="noStrike" cap="none" noProof="0" dirty="0">
              <a:solidFill>
                <a:schemeClr val="dk2"/>
              </a:solidFill>
              <a:latin typeface="Cambria"/>
              <a:ea typeface="Cambria"/>
              <a:cs typeface="Cambria"/>
              <a:sym typeface="Cambria"/>
            </a:endParaRPr>
          </a:p>
        </p:txBody>
      </p:sp>
      <p:sp>
        <p:nvSpPr>
          <p:cNvPr id="263" name="Shape 263"/>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15</a:t>
            </a:fld>
            <a:endParaRPr lang="en-US" sz="1400" b="0" i="0" u="none" strike="noStrike" cap="none" dirty="0">
              <a:solidFill>
                <a:srgbClr val="000000"/>
              </a:solidFill>
              <a:latin typeface="Arial"/>
              <a:ea typeface="Arial"/>
              <a:cs typeface="Arial"/>
              <a:sym typeface="Arial"/>
            </a:endParaRPr>
          </a:p>
        </p:txBody>
      </p:sp>
      <p:pic>
        <p:nvPicPr>
          <p:cNvPr id="264" name="Shape 264"/>
          <p:cNvPicPr preferRelativeResize="0"/>
          <p:nvPr/>
        </p:nvPicPr>
        <p:blipFill rotWithShape="1">
          <a:blip r:embed="rId3">
            <a:alphaModFix/>
          </a:blip>
          <a:srcRect/>
          <a:stretch/>
        </p:blipFill>
        <p:spPr>
          <a:xfrm>
            <a:off x="208825" y="1223975"/>
            <a:ext cx="8183198" cy="50196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1" name="Shape 271"/>
          <p:cNvSpPr>
            <a:spLocks noGrp="1"/>
          </p:cNvSpPr>
          <p:nvPr>
            <p:ph type="sldNum" idx="12"/>
          </p:nvPr>
        </p:nvSpPr>
        <p:spPr>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16</a:t>
            </a:fld>
            <a:endParaRPr lang="en-US" sz="1400" b="0" i="0" u="none" strike="noStrike" cap="none" dirty="0">
              <a:solidFill>
                <a:srgbClr val="000000"/>
              </a:solidFill>
              <a:latin typeface="Arial"/>
              <a:ea typeface="Arial"/>
              <a:cs typeface="Arial"/>
              <a:sym typeface="Arial"/>
            </a:endParaRPr>
          </a:p>
        </p:txBody>
      </p:sp>
      <p:sp>
        <p:nvSpPr>
          <p:cNvPr id="269" name="Shape 269"/>
          <p:cNvSpPr txBox="1">
            <a:spLocks noGrp="1"/>
          </p:cNvSpPr>
          <p:nvPr>
            <p:ph type="title" idx="4294967295"/>
          </p:nvPr>
        </p:nvSpPr>
        <p:spPr>
          <a:xfrm>
            <a:off x="0" y="274638"/>
            <a:ext cx="6240463"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¿Qué es Google Drive?</a:t>
            </a:r>
            <a:endParaRPr lang="es-ES" sz="3600" b="0" i="0" u="none" strike="noStrike" cap="none" noProof="0" dirty="0">
              <a:solidFill>
                <a:schemeClr val="dk2"/>
              </a:solidFill>
              <a:latin typeface="Cambria"/>
              <a:ea typeface="Cambria"/>
              <a:cs typeface="Cambria"/>
              <a:sym typeface="Cambria"/>
            </a:endParaRPr>
          </a:p>
        </p:txBody>
      </p:sp>
      <p:sp>
        <p:nvSpPr>
          <p:cNvPr id="270" name="Shape 270"/>
          <p:cNvSpPr txBox="1"/>
          <p:nvPr/>
        </p:nvSpPr>
        <p:spPr>
          <a:xfrm>
            <a:off x="702675" y="4440850"/>
            <a:ext cx="6390300" cy="18584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s-ES" sz="1800" b="0" i="0" u="none" strike="noStrike" cap="none" dirty="0" smtClean="0">
                <a:solidFill>
                  <a:srgbClr val="000000"/>
                </a:solidFill>
                <a:latin typeface="Calibri"/>
                <a:ea typeface="Calibri"/>
                <a:cs typeface="Calibri"/>
                <a:sym typeface="Calibri"/>
              </a:rPr>
              <a:t>			</a:t>
            </a:r>
          </a:p>
          <a:p>
            <a:pPr marL="1371600" marR="0" lvl="0" indent="457200" algn="l" rtl="0">
              <a:lnSpc>
                <a:spcPct val="100000"/>
              </a:lnSpc>
              <a:spcBef>
                <a:spcPts val="0"/>
              </a:spcBef>
              <a:spcAft>
                <a:spcPts val="0"/>
              </a:spcAft>
              <a:buClr>
                <a:srgbClr val="000000"/>
              </a:buClr>
              <a:buSzPct val="25000"/>
              <a:buFont typeface="Calibri"/>
              <a:buNone/>
            </a:pPr>
            <a:r>
              <a:rPr lang="es-ES" sz="1400" b="0" i="0" u="none" strike="noStrike" cap="none" dirty="0" smtClean="0">
                <a:solidFill>
                  <a:srgbClr val="000000"/>
                </a:solidFill>
                <a:latin typeface="Calibri"/>
                <a:ea typeface="Calibri"/>
                <a:cs typeface="Calibri"/>
                <a:sym typeface="Calibri"/>
              </a:rPr>
              <a:t>Pulse en el enlace de abajo para ver un video.</a:t>
            </a:r>
          </a:p>
          <a:p>
            <a:pPr marL="1371600" marR="0" lvl="0" indent="457200" algn="l" rtl="0">
              <a:lnSpc>
                <a:spcPct val="100000"/>
              </a:lnSpc>
              <a:spcBef>
                <a:spcPts val="0"/>
              </a:spcBef>
              <a:spcAft>
                <a:spcPts val="0"/>
              </a:spcAft>
              <a:buClr>
                <a:srgbClr val="000000"/>
              </a:buClr>
              <a:buFont typeface="Arial"/>
              <a:buNone/>
            </a:pPr>
            <a:endParaRPr lang="es-ES" sz="1200" b="0"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s-ES" sz="1400" b="1" i="0" u="none" strike="noStrike" cap="none" dirty="0" smtClean="0">
                <a:solidFill>
                  <a:srgbClr val="000000"/>
                </a:solidFill>
                <a:latin typeface="Calibri"/>
                <a:ea typeface="Calibri"/>
                <a:cs typeface="Calibri"/>
                <a:sym typeface="Calibri"/>
              </a:rPr>
              <a:t>Google Drive: </a:t>
            </a:r>
            <a:r>
              <a:rPr lang="es-ES" sz="1400" b="0" i="0" u="none" strike="noStrike" cap="none" dirty="0" smtClean="0">
                <a:solidFill>
                  <a:srgbClr val="000000"/>
                </a:solidFill>
                <a:latin typeface="Calibri"/>
                <a:ea typeface="Calibri"/>
                <a:cs typeface="Calibri"/>
                <a:sym typeface="Calibri"/>
              </a:rPr>
              <a:t> One Safe Place for all your stuff (English video)</a:t>
            </a:r>
          </a:p>
          <a:p>
            <a:pPr marL="0" marR="0" lvl="0" indent="0" algn="l" rtl="0">
              <a:lnSpc>
                <a:spcPct val="100000"/>
              </a:lnSpc>
              <a:spcBef>
                <a:spcPts val="0"/>
              </a:spcBef>
              <a:spcAft>
                <a:spcPts val="0"/>
              </a:spcAft>
              <a:buClr>
                <a:schemeClr val="hlink"/>
              </a:buClr>
              <a:buSzPct val="25000"/>
              <a:buFont typeface="Arial"/>
              <a:buNone/>
            </a:pPr>
            <a:r>
              <a:rPr lang="es-ES" sz="1400" b="0" i="0" u="sng" strike="noStrike" cap="none" dirty="0" smtClean="0">
                <a:solidFill>
                  <a:schemeClr val="hlink"/>
                </a:solidFill>
                <a:latin typeface="Arial"/>
                <a:ea typeface="Arial"/>
                <a:cs typeface="Arial"/>
                <a:sym typeface="Arial"/>
                <a:hlinkClick r:id="rId3"/>
              </a:rPr>
              <a:t>Video Overview - Click to watch</a:t>
            </a:r>
          </a:p>
          <a:p>
            <a:pPr marL="0" marR="0" lvl="0" indent="0" algn="l" rtl="0">
              <a:lnSpc>
                <a:spcPct val="100000"/>
              </a:lnSpc>
              <a:spcBef>
                <a:spcPts val="0"/>
              </a:spcBef>
              <a:spcAft>
                <a:spcPts val="0"/>
              </a:spcAft>
              <a:buClr>
                <a:srgbClr val="000000"/>
              </a:buClr>
              <a:buFont typeface="Arial"/>
              <a:buNone/>
            </a:pPr>
            <a:endParaRPr lang="es-ES" sz="6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Calibri"/>
              <a:buNone/>
            </a:pPr>
            <a:r>
              <a:rPr lang="es-ES" sz="1400" b="1" i="0" u="none" strike="noStrike" cap="none" dirty="0" smtClean="0">
                <a:solidFill>
                  <a:srgbClr val="000000"/>
                </a:solidFill>
                <a:latin typeface="Calibri"/>
                <a:ea typeface="Calibri"/>
                <a:cs typeface="Calibri"/>
                <a:sym typeface="Calibri"/>
              </a:rPr>
              <a:t>Google Drive:</a:t>
            </a:r>
            <a:r>
              <a:rPr lang="es-ES" sz="1400" b="0" i="0" u="none" strike="noStrike" cap="none" dirty="0" smtClean="0">
                <a:solidFill>
                  <a:srgbClr val="000000"/>
                </a:solidFill>
                <a:latin typeface="Calibri"/>
                <a:ea typeface="Calibri"/>
                <a:cs typeface="Calibri"/>
                <a:sym typeface="Calibri"/>
              </a:rPr>
              <a:t>  Un lugar para todos tus documentos (en Español)</a:t>
            </a:r>
          </a:p>
          <a:p>
            <a:pPr marL="0" marR="0" lvl="0" indent="0" algn="l" rtl="0">
              <a:lnSpc>
                <a:spcPct val="100000"/>
              </a:lnSpc>
              <a:spcBef>
                <a:spcPts val="0"/>
              </a:spcBef>
              <a:spcAft>
                <a:spcPts val="0"/>
              </a:spcAft>
              <a:buClr>
                <a:schemeClr val="hlink"/>
              </a:buClr>
              <a:buSzPct val="25000"/>
              <a:buFont typeface="Arial"/>
              <a:buNone/>
            </a:pPr>
            <a:r>
              <a:rPr lang="es-ES" sz="1400" b="0" i="0" u="sng" strike="noStrike" cap="none" dirty="0" smtClean="0">
                <a:solidFill>
                  <a:schemeClr val="hlink"/>
                </a:solidFill>
                <a:latin typeface="Arial"/>
                <a:ea typeface="Arial"/>
                <a:cs typeface="Arial"/>
                <a:sym typeface="Arial"/>
                <a:hlinkClick r:id="rId4"/>
              </a:rPr>
              <a:t>Haga un clic aquí para ver el video</a:t>
            </a:r>
          </a:p>
          <a:p>
            <a:pPr marL="0" marR="0" lvl="0" indent="0" algn="l" rtl="0">
              <a:lnSpc>
                <a:spcPct val="100000"/>
              </a:lnSpc>
              <a:spcBef>
                <a:spcPts val="0"/>
              </a:spcBef>
              <a:spcAft>
                <a:spcPts val="0"/>
              </a:spcAft>
              <a:buClr>
                <a:srgbClr val="000000"/>
              </a:buClr>
              <a:buFont typeface="Arial"/>
              <a:buNone/>
            </a:pPr>
            <a:endParaRPr lang="es-ES" sz="14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lang="es-ES" sz="1400" b="0" i="0" u="none" strike="noStrike" cap="none" dirty="0">
              <a:solidFill>
                <a:srgbClr val="000000"/>
              </a:solidFill>
              <a:latin typeface="Arial"/>
              <a:ea typeface="Arial"/>
              <a:cs typeface="Arial"/>
              <a:sym typeface="Arial"/>
            </a:endParaRPr>
          </a:p>
        </p:txBody>
      </p:sp>
      <p:pic>
        <p:nvPicPr>
          <p:cNvPr id="272" name="Shape 272"/>
          <p:cNvPicPr preferRelativeResize="0"/>
          <p:nvPr/>
        </p:nvPicPr>
        <p:blipFill rotWithShape="1">
          <a:blip r:embed="rId5">
            <a:alphaModFix/>
          </a:blip>
          <a:srcRect/>
          <a:stretch/>
        </p:blipFill>
        <p:spPr>
          <a:xfrm>
            <a:off x="1904375" y="1417650"/>
            <a:ext cx="4841209" cy="302319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p:nvPr/>
        </p:nvSpPr>
        <p:spPr>
          <a:xfrm>
            <a:off x="457200" y="274637"/>
            <a:ext cx="7619999"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dirty="0" smtClean="0">
                <a:solidFill>
                  <a:schemeClr val="dk2"/>
                </a:solidFill>
                <a:latin typeface="Cambria"/>
                <a:ea typeface="Cambria"/>
                <a:cs typeface="Cambria"/>
                <a:sym typeface="Cambria"/>
              </a:rPr>
              <a:t>Apps populares en Google Drive</a:t>
            </a:r>
            <a:endParaRPr lang="es-ES" sz="3600" b="0" i="0" u="none" strike="noStrike" cap="none" dirty="0">
              <a:solidFill>
                <a:schemeClr val="dk2"/>
              </a:solidFill>
              <a:latin typeface="Cambria"/>
              <a:ea typeface="Cambria"/>
              <a:cs typeface="Cambria"/>
              <a:sym typeface="Cambria"/>
            </a:endParaRPr>
          </a:p>
        </p:txBody>
      </p:sp>
      <p:sp>
        <p:nvSpPr>
          <p:cNvPr id="278" name="Shape 278"/>
          <p:cNvSpPr txBox="1"/>
          <p:nvPr/>
        </p:nvSpPr>
        <p:spPr>
          <a:xfrm>
            <a:off x="457200" y="1752600"/>
            <a:ext cx="7399538" cy="4478400"/>
          </a:xfrm>
          <a:prstGeom prst="rect">
            <a:avLst/>
          </a:prstGeom>
          <a:noFill/>
          <a:ln>
            <a:noFill/>
          </a:ln>
        </p:spPr>
        <p:txBody>
          <a:bodyPr lIns="91425" tIns="45700" rIns="91425" bIns="45700" anchor="t" anchorCtr="0">
            <a:noAutofit/>
          </a:bodyPr>
          <a:lstStyle/>
          <a:p>
            <a:pPr marL="457200" marR="0" lvl="0" indent="-368300" algn="l" rtl="0">
              <a:lnSpc>
                <a:spcPct val="115000"/>
              </a:lnSpc>
              <a:spcBef>
                <a:spcPts val="0"/>
              </a:spcBef>
              <a:spcAft>
                <a:spcPts val="0"/>
              </a:spcAft>
              <a:buClr>
                <a:schemeClr val="dk1"/>
              </a:buClr>
              <a:buSzPct val="100000"/>
              <a:buFont typeface="Calibri"/>
              <a:buChar char="●"/>
            </a:pPr>
            <a:r>
              <a:rPr lang="es-ES" sz="2200" b="0" i="0" u="none" strike="noStrike" cap="none" dirty="0" smtClean="0">
                <a:solidFill>
                  <a:schemeClr val="dk1"/>
                </a:solidFill>
                <a:latin typeface="Calibri"/>
                <a:ea typeface="Calibri"/>
                <a:cs typeface="Calibri"/>
                <a:sym typeface="Calibri"/>
              </a:rPr>
              <a:t>¿Qué es Google Drive?</a:t>
            </a:r>
          </a:p>
          <a:p>
            <a:pPr marL="914400" marR="0" lvl="1" indent="-342900" algn="l" rtl="0">
              <a:lnSpc>
                <a:spcPct val="115000"/>
              </a:lnSpc>
              <a:spcBef>
                <a:spcPts val="0"/>
              </a:spcBef>
              <a:spcAft>
                <a:spcPts val="0"/>
              </a:spcAft>
              <a:buClr>
                <a:schemeClr val="dk1"/>
              </a:buClr>
              <a:buSzPct val="100000"/>
              <a:buFont typeface="Calibri"/>
              <a:buChar char="○"/>
            </a:pPr>
            <a:r>
              <a:rPr lang="es-ES" sz="1800" b="0" i="0" u="none" strike="noStrike" cap="none" dirty="0" smtClean="0">
                <a:solidFill>
                  <a:schemeClr val="dk1"/>
                </a:solidFill>
                <a:latin typeface="Calibri"/>
                <a:ea typeface="Calibri"/>
                <a:cs typeface="Calibri"/>
                <a:sym typeface="Calibri"/>
              </a:rPr>
              <a:t>Un lugar para guardar, crear, ver y compartir sus documentos.</a:t>
            </a:r>
          </a:p>
          <a:p>
            <a:pPr marL="304800" lvl="0" indent="-304800">
              <a:lnSpc>
                <a:spcPct val="115000"/>
              </a:lnSpc>
              <a:buClr>
                <a:schemeClr val="dk1"/>
              </a:buClr>
              <a:buSzPct val="100000"/>
              <a:buFont typeface="Calibri"/>
              <a:buChar char="●"/>
            </a:pPr>
            <a:r>
              <a:rPr lang="es-ES" sz="2200" dirty="0" smtClean="0">
                <a:solidFill>
                  <a:schemeClr val="dk1"/>
                </a:solidFill>
                <a:latin typeface="Calibri"/>
                <a:ea typeface="Calibri"/>
                <a:cs typeface="Calibri"/>
                <a:sym typeface="Calibri"/>
              </a:rPr>
              <a:t>¿Qué es Google </a:t>
            </a:r>
            <a:r>
              <a:rPr lang="es-ES" sz="2200" b="0" i="0" u="none" strike="noStrike" cap="none" dirty="0" smtClean="0">
                <a:solidFill>
                  <a:schemeClr val="dk1"/>
                </a:solidFill>
                <a:latin typeface="Calibri"/>
                <a:ea typeface="Calibri"/>
                <a:cs typeface="Calibri"/>
                <a:sym typeface="Calibri"/>
              </a:rPr>
              <a:t>Docs?</a:t>
            </a:r>
          </a:p>
          <a:p>
            <a:pPr marL="914400" marR="0" lvl="1" indent="-342900" algn="l" rtl="0">
              <a:lnSpc>
                <a:spcPct val="115000"/>
              </a:lnSpc>
              <a:spcBef>
                <a:spcPts val="0"/>
              </a:spcBef>
              <a:spcAft>
                <a:spcPts val="0"/>
              </a:spcAft>
              <a:buClr>
                <a:schemeClr val="dk1"/>
              </a:buClr>
              <a:buSzPct val="100000"/>
              <a:buFont typeface="Calibri"/>
              <a:buChar char="○"/>
            </a:pPr>
            <a:r>
              <a:rPr lang="es-ES" sz="1800" b="0" i="0" u="none" strike="noStrike" cap="none" dirty="0" smtClean="0">
                <a:solidFill>
                  <a:schemeClr val="dk1"/>
                </a:solidFill>
                <a:latin typeface="Calibri"/>
                <a:ea typeface="Calibri"/>
                <a:cs typeface="Calibri"/>
                <a:sym typeface="Calibri"/>
              </a:rPr>
              <a:t>Crear cartas, currículum vitae, ensayos, etc. en Google Docs.</a:t>
            </a:r>
          </a:p>
          <a:p>
            <a:pPr marL="304800" lvl="0" indent="-304800">
              <a:lnSpc>
                <a:spcPct val="115000"/>
              </a:lnSpc>
              <a:buClr>
                <a:schemeClr val="dk1"/>
              </a:buClr>
              <a:buSzPct val="100000"/>
              <a:buFont typeface="Calibri"/>
              <a:buChar char="●"/>
            </a:pPr>
            <a:r>
              <a:rPr lang="es-ES" sz="2200" dirty="0" smtClean="0">
                <a:solidFill>
                  <a:schemeClr val="dk1"/>
                </a:solidFill>
                <a:latin typeface="Calibri"/>
                <a:ea typeface="Calibri"/>
                <a:cs typeface="Calibri"/>
                <a:sym typeface="Calibri"/>
              </a:rPr>
              <a:t>¿Qué es Google </a:t>
            </a:r>
            <a:r>
              <a:rPr lang="es-ES" sz="2200" b="0" i="0" u="none" strike="noStrike" cap="none" dirty="0" smtClean="0">
                <a:solidFill>
                  <a:schemeClr val="dk1"/>
                </a:solidFill>
                <a:latin typeface="Calibri"/>
                <a:ea typeface="Calibri"/>
                <a:cs typeface="Calibri"/>
                <a:sym typeface="Calibri"/>
              </a:rPr>
              <a:t>Sheets?</a:t>
            </a:r>
          </a:p>
          <a:p>
            <a:pPr marL="914400" marR="0" lvl="1" indent="-342900" algn="l" rtl="0">
              <a:lnSpc>
                <a:spcPct val="115000"/>
              </a:lnSpc>
              <a:spcBef>
                <a:spcPts val="0"/>
              </a:spcBef>
              <a:spcAft>
                <a:spcPts val="0"/>
              </a:spcAft>
              <a:buClr>
                <a:schemeClr val="dk1"/>
              </a:buClr>
              <a:buSzPct val="100000"/>
              <a:buFont typeface="Calibri"/>
              <a:buChar char="○"/>
            </a:pPr>
            <a:r>
              <a:rPr lang="es-ES" sz="1800" b="0" i="0" u="none" strike="noStrike" cap="none" dirty="0" smtClean="0">
                <a:solidFill>
                  <a:schemeClr val="dk1"/>
                </a:solidFill>
                <a:latin typeface="Calibri"/>
                <a:ea typeface="Calibri"/>
                <a:cs typeface="Calibri"/>
                <a:sym typeface="Calibri"/>
              </a:rPr>
              <a:t>Crear presupuestos, facturas, horarios o llevar cuenta de sus gastos</a:t>
            </a:r>
          </a:p>
          <a:p>
            <a:pPr marL="457200" marR="0" lvl="0" indent="457200" algn="l" rtl="0">
              <a:lnSpc>
                <a:spcPct val="115000"/>
              </a:lnSpc>
              <a:spcBef>
                <a:spcPts val="0"/>
              </a:spcBef>
              <a:spcAft>
                <a:spcPts val="0"/>
              </a:spcAft>
              <a:buClr>
                <a:schemeClr val="dk1"/>
              </a:buClr>
              <a:buSzPct val="25000"/>
              <a:buFont typeface="Calibri"/>
              <a:buNone/>
            </a:pPr>
            <a:r>
              <a:rPr lang="es-ES" sz="1800" b="0" i="0" u="none" strike="noStrike" cap="none" dirty="0" smtClean="0">
                <a:solidFill>
                  <a:schemeClr val="dk1"/>
                </a:solidFill>
                <a:latin typeface="Calibri"/>
                <a:ea typeface="Calibri"/>
                <a:cs typeface="Calibri"/>
                <a:sym typeface="Calibri"/>
              </a:rPr>
              <a:t> mediante Google Sheets son sólo unos ejemplos.</a:t>
            </a:r>
          </a:p>
          <a:p>
            <a:pPr marL="304800" lvl="0" indent="-304800">
              <a:lnSpc>
                <a:spcPct val="115000"/>
              </a:lnSpc>
              <a:buClr>
                <a:schemeClr val="dk1"/>
              </a:buClr>
              <a:buSzPct val="100000"/>
              <a:buFont typeface="Calibri"/>
              <a:buChar char="●"/>
            </a:pPr>
            <a:r>
              <a:rPr lang="es-ES" sz="2200" dirty="0" smtClean="0">
                <a:solidFill>
                  <a:schemeClr val="dk1"/>
                </a:solidFill>
                <a:latin typeface="Calibri"/>
                <a:ea typeface="Calibri"/>
                <a:cs typeface="Calibri"/>
                <a:sym typeface="Calibri"/>
              </a:rPr>
              <a:t>¿Cuáles son los</a:t>
            </a:r>
            <a:r>
              <a:rPr lang="es-ES" sz="2200" b="0" i="0" u="none" strike="noStrike" cap="none" dirty="0" smtClean="0">
                <a:solidFill>
                  <a:schemeClr val="dk1"/>
                </a:solidFill>
                <a:latin typeface="Calibri"/>
                <a:ea typeface="Calibri"/>
                <a:cs typeface="Calibri"/>
                <a:sym typeface="Calibri"/>
              </a:rPr>
              <a:t> beneficios de usar estas apps?</a:t>
            </a:r>
          </a:p>
          <a:p>
            <a:pPr marL="914400" marR="0" lvl="0" indent="-342900" algn="l" rtl="0">
              <a:lnSpc>
                <a:spcPct val="115000"/>
              </a:lnSpc>
              <a:spcBef>
                <a:spcPts val="0"/>
              </a:spcBef>
              <a:spcAft>
                <a:spcPts val="0"/>
              </a:spcAft>
              <a:buClr>
                <a:schemeClr val="dk1"/>
              </a:buClr>
              <a:buSzPct val="100000"/>
              <a:buFont typeface="Calibri"/>
              <a:buChar char="●"/>
            </a:pPr>
            <a:r>
              <a:rPr lang="es-ES" sz="1800" b="0" i="0" u="none" strike="noStrike" cap="none" dirty="0" smtClean="0">
                <a:solidFill>
                  <a:schemeClr val="dk1"/>
                </a:solidFill>
                <a:latin typeface="Calibri"/>
                <a:ea typeface="Calibri"/>
                <a:cs typeface="Calibri"/>
                <a:sym typeface="Calibri"/>
              </a:rPr>
              <a:t>Google Docs y Sheets ya tienen plantillas de muestra para ayudarle a comenzar.</a:t>
            </a:r>
          </a:p>
          <a:p>
            <a:pPr marL="914400" marR="0" lvl="0" indent="-342900" algn="l" rtl="0">
              <a:lnSpc>
                <a:spcPct val="115000"/>
              </a:lnSpc>
              <a:spcBef>
                <a:spcPts val="0"/>
              </a:spcBef>
              <a:spcAft>
                <a:spcPts val="0"/>
              </a:spcAft>
              <a:buClr>
                <a:schemeClr val="dk1"/>
              </a:buClr>
              <a:buSzPct val="100000"/>
              <a:buFont typeface="Calibri"/>
              <a:buChar char="●"/>
            </a:pPr>
            <a:r>
              <a:rPr lang="es-ES" sz="1800" b="0" i="0" u="none" strike="noStrike" cap="none" dirty="0" smtClean="0">
                <a:solidFill>
                  <a:schemeClr val="dk1"/>
                </a:solidFill>
                <a:latin typeface="Calibri"/>
                <a:ea typeface="Calibri"/>
                <a:cs typeface="Calibri"/>
                <a:sym typeface="Calibri"/>
              </a:rPr>
              <a:t>Todo lo que hace en esas apps se guarda automáticamente.</a:t>
            </a:r>
          </a:p>
          <a:p>
            <a:pPr marL="914400" marR="0" lvl="0" indent="-342900" algn="l" rtl="0">
              <a:lnSpc>
                <a:spcPct val="115000"/>
              </a:lnSpc>
              <a:spcBef>
                <a:spcPts val="0"/>
              </a:spcBef>
              <a:spcAft>
                <a:spcPts val="0"/>
              </a:spcAft>
              <a:buClr>
                <a:schemeClr val="dk1"/>
              </a:buClr>
              <a:buSzPct val="100000"/>
              <a:buFont typeface="Calibri"/>
              <a:buChar char="●"/>
            </a:pPr>
            <a:r>
              <a:rPr lang="es-ES" sz="1800" b="0" i="0" u="none" strike="noStrike" cap="none" dirty="0" smtClean="0">
                <a:solidFill>
                  <a:schemeClr val="dk1"/>
                </a:solidFill>
                <a:latin typeface="Calibri"/>
                <a:ea typeface="Calibri"/>
                <a:cs typeface="Calibri"/>
                <a:sym typeface="Calibri"/>
              </a:rPr>
              <a:t>¡Hay muchas apps más!</a:t>
            </a:r>
          </a:p>
        </p:txBody>
      </p:sp>
      <p:pic>
        <p:nvPicPr>
          <p:cNvPr id="279" name="Shape 279"/>
          <p:cNvPicPr preferRelativeResize="0"/>
          <p:nvPr/>
        </p:nvPicPr>
        <p:blipFill rotWithShape="1">
          <a:blip r:embed="rId3">
            <a:alphaModFix/>
          </a:blip>
          <a:srcRect/>
          <a:stretch/>
        </p:blipFill>
        <p:spPr>
          <a:xfrm>
            <a:off x="3438100" y="2526825"/>
            <a:ext cx="348600" cy="348600"/>
          </a:xfrm>
          <a:prstGeom prst="rect">
            <a:avLst/>
          </a:prstGeom>
          <a:noFill/>
          <a:ln>
            <a:noFill/>
          </a:ln>
        </p:spPr>
      </p:pic>
      <p:pic>
        <p:nvPicPr>
          <p:cNvPr id="280" name="Shape 280"/>
          <p:cNvPicPr preferRelativeResize="0"/>
          <p:nvPr/>
        </p:nvPicPr>
        <p:blipFill rotWithShape="1">
          <a:blip r:embed="rId4">
            <a:alphaModFix/>
          </a:blip>
          <a:srcRect/>
          <a:stretch/>
        </p:blipFill>
        <p:spPr>
          <a:xfrm>
            <a:off x="3185361" y="800449"/>
            <a:ext cx="1367852" cy="912175"/>
          </a:xfrm>
          <a:prstGeom prst="rect">
            <a:avLst/>
          </a:prstGeom>
          <a:noFill/>
          <a:ln>
            <a:noFill/>
          </a:ln>
        </p:spPr>
      </p:pic>
      <p:pic>
        <p:nvPicPr>
          <p:cNvPr id="281" name="Shape 281"/>
          <p:cNvPicPr preferRelativeResize="0"/>
          <p:nvPr/>
        </p:nvPicPr>
        <p:blipFill rotWithShape="1">
          <a:blip r:embed="rId5">
            <a:alphaModFix/>
          </a:blip>
          <a:srcRect/>
          <a:stretch/>
        </p:blipFill>
        <p:spPr>
          <a:xfrm>
            <a:off x="3601350" y="3203250"/>
            <a:ext cx="348600" cy="348600"/>
          </a:xfrm>
          <a:prstGeom prst="rect">
            <a:avLst/>
          </a:prstGeom>
          <a:noFill/>
          <a:ln>
            <a:noFill/>
          </a:ln>
        </p:spPr>
      </p:pic>
      <p:sp>
        <p:nvSpPr>
          <p:cNvPr id="282" name="Shape 282"/>
          <p:cNvSpPr>
            <a:spLocks noGrp="1"/>
          </p:cNvSpPr>
          <p:nvPr>
            <p:ph type="sldNum" idx="12"/>
          </p:nvPr>
        </p:nvSpPr>
        <p:spPr>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17</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idx="4294967295"/>
          </p:nvPr>
        </p:nvSpPr>
        <p:spPr>
          <a:xfrm>
            <a:off x="457200" y="274637"/>
            <a:ext cx="7619999"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Google Docs</a:t>
            </a:r>
            <a:r>
              <a:rPr lang="es-ES" sz="4600" b="0" i="0" u="none" strike="noStrike" cap="none" noProof="0" dirty="0" smtClean="0">
                <a:solidFill>
                  <a:schemeClr val="dk2"/>
                </a:solidFill>
                <a:latin typeface="Cambria"/>
                <a:ea typeface="Cambria"/>
                <a:cs typeface="Cambria"/>
                <a:sym typeface="Cambria"/>
              </a:rPr>
              <a:t> </a:t>
            </a:r>
            <a:endParaRPr lang="es-ES" sz="4600" b="0" i="0" u="none" strike="noStrike" cap="none" noProof="0" dirty="0">
              <a:solidFill>
                <a:schemeClr val="dk2"/>
              </a:solidFill>
              <a:latin typeface="Cambria"/>
              <a:ea typeface="Cambria"/>
              <a:cs typeface="Cambria"/>
              <a:sym typeface="Cambria"/>
            </a:endParaRPr>
          </a:p>
        </p:txBody>
      </p:sp>
      <p:sp>
        <p:nvSpPr>
          <p:cNvPr id="288" name="Shape 288"/>
          <p:cNvSpPr txBox="1">
            <a:spLocks noGrp="1"/>
          </p:cNvSpPr>
          <p:nvPr>
            <p:ph type="body" idx="4294967295"/>
          </p:nvPr>
        </p:nvSpPr>
        <p:spPr>
          <a:xfrm>
            <a:off x="457200" y="1536200"/>
            <a:ext cx="7787399" cy="4590299"/>
          </a:xfrm>
          <a:prstGeom prst="rect">
            <a:avLst/>
          </a:prstGeom>
          <a:noFill/>
          <a:ln>
            <a:noFill/>
          </a:ln>
        </p:spPr>
        <p:txBody>
          <a:bodyPr lIns="91425" tIns="91425" rIns="91425" bIns="91425" anchor="t" anchorCtr="0">
            <a:noAutofit/>
          </a:bodyPr>
          <a:lstStyle/>
          <a:p>
            <a:pPr marL="342900" marR="0" lvl="0" indent="-88900" algn="l" rtl="0">
              <a:lnSpc>
                <a:spcPct val="100000"/>
              </a:lnSpc>
              <a:spcBef>
                <a:spcPts val="0"/>
              </a:spcBef>
              <a:spcAft>
                <a:spcPts val="0"/>
              </a:spcAft>
              <a:buClr>
                <a:schemeClr val="accent1"/>
              </a:buClr>
              <a:buSzPct val="25000"/>
              <a:buFont typeface="Arial"/>
              <a:buNone/>
            </a:pPr>
            <a:r>
              <a:rPr lang="es-ES" sz="1800" b="0" i="0" u="none" strike="noStrike" cap="none" noProof="0" dirty="0" smtClean="0">
                <a:solidFill>
                  <a:schemeClr val="dk1"/>
                </a:solidFill>
                <a:latin typeface="Calibri"/>
                <a:ea typeface="Calibri"/>
                <a:cs typeface="Calibri"/>
                <a:sym typeface="Calibri"/>
              </a:rPr>
              <a:t>Pulse en el documento en blanco para comenzar uno nuevo.</a:t>
            </a:r>
            <a:endParaRPr lang="es-ES" sz="1800" b="0" i="0" u="none" strike="noStrike" cap="none" noProof="0" dirty="0">
              <a:solidFill>
                <a:schemeClr val="dk1"/>
              </a:solidFill>
              <a:latin typeface="Calibri"/>
              <a:ea typeface="Calibri"/>
              <a:cs typeface="Calibri"/>
              <a:sym typeface="Calibri"/>
            </a:endParaRPr>
          </a:p>
        </p:txBody>
      </p:sp>
      <p:pic>
        <p:nvPicPr>
          <p:cNvPr id="289" name="Shape 289"/>
          <p:cNvPicPr preferRelativeResize="0"/>
          <p:nvPr/>
        </p:nvPicPr>
        <p:blipFill rotWithShape="1">
          <a:blip r:embed="rId3">
            <a:alphaModFix/>
          </a:blip>
          <a:srcRect/>
          <a:stretch/>
        </p:blipFill>
        <p:spPr>
          <a:xfrm>
            <a:off x="531450" y="2314748"/>
            <a:ext cx="7279975" cy="3428349"/>
          </a:xfrm>
          <a:prstGeom prst="rect">
            <a:avLst/>
          </a:prstGeom>
          <a:noFill/>
          <a:ln w="9525" cap="flat" cmpd="sng">
            <a:solidFill>
              <a:srgbClr val="000000"/>
            </a:solidFill>
            <a:prstDash val="solid"/>
            <a:round/>
            <a:headEnd type="none" w="med" len="med"/>
            <a:tailEnd type="none" w="med" len="med"/>
          </a:ln>
        </p:spPr>
      </p:pic>
      <p:pic>
        <p:nvPicPr>
          <p:cNvPr id="290" name="Shape 290"/>
          <p:cNvPicPr preferRelativeResize="0"/>
          <p:nvPr/>
        </p:nvPicPr>
        <p:blipFill rotWithShape="1">
          <a:blip r:embed="rId4">
            <a:alphaModFix/>
          </a:blip>
          <a:srcRect/>
          <a:stretch/>
        </p:blipFill>
        <p:spPr>
          <a:xfrm>
            <a:off x="3250361" y="372712"/>
            <a:ext cx="946873" cy="946873"/>
          </a:xfrm>
          <a:prstGeom prst="rect">
            <a:avLst/>
          </a:prstGeom>
          <a:noFill/>
          <a:ln>
            <a:noFill/>
          </a:ln>
        </p:spPr>
      </p:pic>
      <p:sp>
        <p:nvSpPr>
          <p:cNvPr id="291" name="Shape 291"/>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18</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idx="4294967295"/>
          </p:nvPr>
        </p:nvSpPr>
        <p:spPr>
          <a:xfrm>
            <a:off x="457200" y="274637"/>
            <a:ext cx="7619999"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endParaRPr lang="es-ES" sz="3600" b="0" i="0" u="none" strike="noStrike" cap="none" noProof="0" dirty="0" smtClean="0">
              <a:solidFill>
                <a:schemeClr val="dk2"/>
              </a:solidFill>
              <a:latin typeface="Cambria"/>
              <a:ea typeface="Cambria"/>
              <a:cs typeface="Cambria"/>
              <a:sym typeface="Cambria"/>
            </a:endParaRPr>
          </a:p>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Google Docs </a:t>
            </a:r>
          </a:p>
          <a:p>
            <a:pPr marL="0" marR="0" lvl="0" indent="0" algn="l" rtl="0">
              <a:lnSpc>
                <a:spcPct val="100000"/>
              </a:lnSpc>
              <a:spcBef>
                <a:spcPts val="0"/>
              </a:spcBef>
              <a:spcAft>
                <a:spcPts val="0"/>
              </a:spcAft>
              <a:buClr>
                <a:schemeClr val="dk2"/>
              </a:buClr>
              <a:buSzPct val="25000"/>
              <a:buFont typeface="Cambria"/>
              <a:buNone/>
            </a:pPr>
            <a:endParaRPr lang="es-ES" sz="4600" b="0" i="0" u="none" strike="noStrike" cap="none" noProof="0" dirty="0">
              <a:solidFill>
                <a:schemeClr val="dk2"/>
              </a:solidFill>
              <a:latin typeface="Cambria"/>
              <a:ea typeface="Cambria"/>
              <a:cs typeface="Cambria"/>
              <a:sym typeface="Cambria"/>
            </a:endParaRPr>
          </a:p>
        </p:txBody>
      </p:sp>
      <p:sp>
        <p:nvSpPr>
          <p:cNvPr id="297" name="Shape 297"/>
          <p:cNvSpPr txBox="1">
            <a:spLocks noGrp="1"/>
          </p:cNvSpPr>
          <p:nvPr>
            <p:ph type="body" idx="4294967295"/>
          </p:nvPr>
        </p:nvSpPr>
        <p:spPr>
          <a:xfrm>
            <a:off x="457200" y="1311650"/>
            <a:ext cx="7693799" cy="4815000"/>
          </a:xfrm>
          <a:prstGeom prst="rect">
            <a:avLst/>
          </a:prstGeom>
          <a:noFill/>
          <a:ln>
            <a:noFill/>
          </a:ln>
        </p:spPr>
        <p:txBody>
          <a:bodyPr lIns="91425" tIns="91425" rIns="91425" bIns="91425" anchor="t" anchorCtr="0">
            <a:noAutofit/>
          </a:bodyPr>
          <a:lstStyle/>
          <a:p>
            <a:pPr marL="230188" marR="0" lvl="0" indent="0" algn="l" rtl="0">
              <a:lnSpc>
                <a:spcPct val="100000"/>
              </a:lnSpc>
              <a:spcBef>
                <a:spcPts val="0"/>
              </a:spcBef>
              <a:spcAft>
                <a:spcPts val="0"/>
              </a:spcAft>
              <a:buClr>
                <a:schemeClr val="accent1"/>
              </a:buClr>
              <a:buSzPct val="25000"/>
              <a:buFont typeface="Arial"/>
              <a:buNone/>
            </a:pPr>
            <a:r>
              <a:rPr lang="es-ES" sz="1800" b="0" i="0" u="none" strike="noStrike" cap="none" noProof="0" dirty="0" smtClean="0">
                <a:solidFill>
                  <a:schemeClr val="dk1"/>
                </a:solidFill>
                <a:latin typeface="Calibri"/>
                <a:ea typeface="Calibri"/>
                <a:cs typeface="Calibri"/>
                <a:sym typeface="Calibri"/>
              </a:rPr>
              <a:t>Use Google Docs para escribir una carta, crear un currículum vitae, escribir un ensayo, etc. Abajo hay una muestra de un currículum vitae creado en Google Docs.</a:t>
            </a:r>
            <a:endParaRPr lang="es-ES" sz="1800" b="0" i="0" u="none" strike="noStrike" cap="none" noProof="0" dirty="0">
              <a:solidFill>
                <a:schemeClr val="dk1"/>
              </a:solidFill>
              <a:latin typeface="Calibri"/>
              <a:ea typeface="Calibri"/>
              <a:cs typeface="Calibri"/>
              <a:sym typeface="Calibri"/>
            </a:endParaRPr>
          </a:p>
        </p:txBody>
      </p:sp>
      <p:pic>
        <p:nvPicPr>
          <p:cNvPr id="298" name="Shape 298"/>
          <p:cNvPicPr preferRelativeResize="0"/>
          <p:nvPr/>
        </p:nvPicPr>
        <p:blipFill rotWithShape="1">
          <a:blip r:embed="rId3">
            <a:alphaModFix/>
          </a:blip>
          <a:srcRect/>
          <a:stretch/>
        </p:blipFill>
        <p:spPr>
          <a:xfrm>
            <a:off x="3250361" y="316487"/>
            <a:ext cx="946873" cy="946873"/>
          </a:xfrm>
          <a:prstGeom prst="rect">
            <a:avLst/>
          </a:prstGeom>
          <a:noFill/>
          <a:ln>
            <a:noFill/>
          </a:ln>
        </p:spPr>
      </p:pic>
      <p:pic>
        <p:nvPicPr>
          <p:cNvPr id="299" name="Shape 299"/>
          <p:cNvPicPr preferRelativeResize="0"/>
          <p:nvPr/>
        </p:nvPicPr>
        <p:blipFill rotWithShape="1">
          <a:blip r:embed="rId4">
            <a:alphaModFix/>
          </a:blip>
          <a:srcRect/>
          <a:stretch/>
        </p:blipFill>
        <p:spPr>
          <a:xfrm>
            <a:off x="1108025" y="2241650"/>
            <a:ext cx="6293375" cy="4379150"/>
          </a:xfrm>
          <a:prstGeom prst="rect">
            <a:avLst/>
          </a:prstGeom>
          <a:noFill/>
          <a:ln w="9525" cap="flat" cmpd="sng">
            <a:solidFill>
              <a:srgbClr val="0000FF"/>
            </a:solidFill>
            <a:prstDash val="solid"/>
            <a:round/>
            <a:headEnd type="none" w="med" len="med"/>
            <a:tailEnd type="none" w="med" len="med"/>
          </a:ln>
        </p:spPr>
      </p:pic>
      <p:sp>
        <p:nvSpPr>
          <p:cNvPr id="300" name="Shape 300"/>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19</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ctrTitle" idx="4294967295"/>
          </p:nvPr>
        </p:nvSpPr>
        <p:spPr>
          <a:xfrm>
            <a:off x="180725" y="1409025"/>
            <a:ext cx="8275500" cy="2594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2"/>
              </a:buClr>
              <a:buSzPct val="25000"/>
              <a:buFont typeface="Cambria"/>
              <a:buNone/>
            </a:pPr>
            <a:r>
              <a:rPr lang="es-ES" sz="6000" b="0" i="0" u="none" strike="noStrike" cap="none" noProof="0" dirty="0" smtClean="0">
                <a:solidFill>
                  <a:schemeClr val="dk2"/>
                </a:solidFill>
                <a:latin typeface="Cambria"/>
                <a:ea typeface="Cambria"/>
                <a:cs typeface="Cambria"/>
                <a:sym typeface="Cambria"/>
              </a:rPr>
              <a:t>Aprenda acerca de su Chromebook</a:t>
            </a:r>
            <a:endParaRPr lang="es-ES" sz="6000" b="0" i="0" u="none" strike="noStrike" cap="none" noProof="0" dirty="0">
              <a:solidFill>
                <a:schemeClr val="dk2"/>
              </a:solidFill>
              <a:latin typeface="Cambria"/>
              <a:ea typeface="Cambria"/>
              <a:cs typeface="Cambria"/>
              <a:sym typeface="Cambria"/>
            </a:endParaRPr>
          </a:p>
        </p:txBody>
      </p:sp>
      <p:pic>
        <p:nvPicPr>
          <p:cNvPr id="109" name="Shape 109"/>
          <p:cNvPicPr preferRelativeResize="0"/>
          <p:nvPr/>
        </p:nvPicPr>
        <p:blipFill rotWithShape="1">
          <a:blip r:embed="rId3">
            <a:alphaModFix/>
          </a:blip>
          <a:srcRect/>
          <a:stretch/>
        </p:blipFill>
        <p:spPr>
          <a:xfrm>
            <a:off x="2444700" y="3890575"/>
            <a:ext cx="3747600" cy="2082000"/>
          </a:xfrm>
          <a:prstGeom prst="rect">
            <a:avLst/>
          </a:prstGeom>
          <a:noFill/>
          <a:ln w="28575" cap="flat" cmpd="sng">
            <a:solidFill>
              <a:schemeClr val="accent1">
                <a:alpha val="0"/>
              </a:schemeClr>
            </a:solidFill>
            <a:prstDash val="solid"/>
            <a:round/>
            <a:headEnd type="none" w="med" len="med"/>
            <a:tailEnd type="none" w="med" len="med"/>
          </a:ln>
        </p:spPr>
      </p:pic>
      <p:sp>
        <p:nvSpPr>
          <p:cNvPr id="110" name="Shape 110"/>
          <p:cNvSpPr/>
          <p:nvPr/>
        </p:nvSpPr>
        <p:spPr>
          <a:xfrm>
            <a:off x="2417725" y="3870700"/>
            <a:ext cx="3812700" cy="2138700"/>
          </a:xfrm>
          <a:prstGeom prst="rect">
            <a:avLst/>
          </a:prstGeom>
          <a:noFill/>
          <a:ln w="2857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idx="4294967295"/>
          </p:nvPr>
        </p:nvSpPr>
        <p:spPr>
          <a:xfrm>
            <a:off x="457200" y="274637"/>
            <a:ext cx="7619999"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Google Sheets  </a:t>
            </a:r>
            <a:endParaRPr lang="es-ES" sz="3600" b="0" i="0" u="none" strike="noStrike" cap="none" noProof="0" dirty="0">
              <a:solidFill>
                <a:schemeClr val="dk2"/>
              </a:solidFill>
              <a:latin typeface="Cambria"/>
              <a:ea typeface="Cambria"/>
              <a:cs typeface="Cambria"/>
              <a:sym typeface="Cambria"/>
            </a:endParaRPr>
          </a:p>
        </p:txBody>
      </p:sp>
      <p:sp>
        <p:nvSpPr>
          <p:cNvPr id="306" name="Shape 306"/>
          <p:cNvSpPr txBox="1">
            <a:spLocks noGrp="1"/>
          </p:cNvSpPr>
          <p:nvPr>
            <p:ph type="body" idx="4294967295"/>
          </p:nvPr>
        </p:nvSpPr>
        <p:spPr>
          <a:xfrm>
            <a:off x="489500" y="1536200"/>
            <a:ext cx="7773900" cy="4590299"/>
          </a:xfrm>
          <a:prstGeom prst="rect">
            <a:avLst/>
          </a:prstGeom>
          <a:noFill/>
          <a:ln>
            <a:noFill/>
          </a:ln>
        </p:spPr>
        <p:txBody>
          <a:bodyPr lIns="91425" tIns="91425" rIns="91425" bIns="91425" anchor="t" anchorCtr="0">
            <a:noAutofit/>
          </a:bodyPr>
          <a:lstStyle/>
          <a:p>
            <a:pPr marL="342900" marR="0" lvl="0" indent="-88900" algn="l" rtl="0">
              <a:lnSpc>
                <a:spcPct val="100000"/>
              </a:lnSpc>
              <a:spcBef>
                <a:spcPts val="0"/>
              </a:spcBef>
              <a:spcAft>
                <a:spcPts val="0"/>
              </a:spcAft>
              <a:buClr>
                <a:schemeClr val="accent1"/>
              </a:buClr>
              <a:buSzPct val="25000"/>
              <a:buFont typeface="Arial"/>
              <a:buNone/>
            </a:pPr>
            <a:r>
              <a:rPr lang="es-ES" sz="1800" b="0" i="0" u="none" strike="noStrike" cap="none" noProof="0" dirty="0" smtClean="0">
                <a:solidFill>
                  <a:schemeClr val="dk1"/>
                </a:solidFill>
                <a:latin typeface="Calibri"/>
                <a:ea typeface="Calibri"/>
                <a:cs typeface="Calibri"/>
                <a:sym typeface="Calibri"/>
              </a:rPr>
              <a:t>Pulse en la hoja en blanco para comenzar una nueva hoja de cálculo.</a:t>
            </a:r>
            <a:endParaRPr lang="es-ES" sz="1800" b="0" i="0" u="none" strike="noStrike" cap="none" noProof="0" dirty="0">
              <a:solidFill>
                <a:schemeClr val="dk1"/>
              </a:solidFill>
              <a:latin typeface="Calibri"/>
              <a:ea typeface="Calibri"/>
              <a:cs typeface="Calibri"/>
              <a:sym typeface="Calibri"/>
            </a:endParaRPr>
          </a:p>
        </p:txBody>
      </p:sp>
      <p:pic>
        <p:nvPicPr>
          <p:cNvPr id="307" name="Shape 307"/>
          <p:cNvPicPr preferRelativeResize="0"/>
          <p:nvPr/>
        </p:nvPicPr>
        <p:blipFill rotWithShape="1">
          <a:blip r:embed="rId3">
            <a:alphaModFix/>
          </a:blip>
          <a:srcRect/>
          <a:stretch/>
        </p:blipFill>
        <p:spPr>
          <a:xfrm>
            <a:off x="3536750" y="360375"/>
            <a:ext cx="971550" cy="971550"/>
          </a:xfrm>
          <a:prstGeom prst="rect">
            <a:avLst/>
          </a:prstGeom>
          <a:noFill/>
          <a:ln>
            <a:noFill/>
          </a:ln>
        </p:spPr>
      </p:pic>
      <p:pic>
        <p:nvPicPr>
          <p:cNvPr id="308" name="Shape 308"/>
          <p:cNvPicPr preferRelativeResize="0"/>
          <p:nvPr/>
        </p:nvPicPr>
        <p:blipFill rotWithShape="1">
          <a:blip r:embed="rId4">
            <a:alphaModFix/>
          </a:blip>
          <a:srcRect/>
          <a:stretch/>
        </p:blipFill>
        <p:spPr>
          <a:xfrm>
            <a:off x="176275" y="2653425"/>
            <a:ext cx="8181849" cy="2667624"/>
          </a:xfrm>
          <a:prstGeom prst="rect">
            <a:avLst/>
          </a:prstGeom>
          <a:noFill/>
          <a:ln w="9525" cap="flat" cmpd="sng">
            <a:solidFill>
              <a:srgbClr val="000000"/>
            </a:solidFill>
            <a:prstDash val="solid"/>
            <a:round/>
            <a:headEnd type="none" w="med" len="med"/>
            <a:tailEnd type="none" w="med" len="med"/>
          </a:ln>
        </p:spPr>
      </p:pic>
      <p:sp>
        <p:nvSpPr>
          <p:cNvPr id="309" name="Shape 309"/>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20</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idx="4294967295"/>
          </p:nvPr>
        </p:nvSpPr>
        <p:spPr>
          <a:xfrm>
            <a:off x="457200" y="274637"/>
            <a:ext cx="7619999"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Google Sheets  </a:t>
            </a:r>
            <a:endParaRPr lang="es-ES" sz="3600" b="0" i="0" u="none" strike="noStrike" cap="none" noProof="0" dirty="0">
              <a:solidFill>
                <a:schemeClr val="dk2"/>
              </a:solidFill>
              <a:latin typeface="Cambria"/>
              <a:ea typeface="Cambria"/>
              <a:cs typeface="Cambria"/>
              <a:sym typeface="Cambria"/>
            </a:endParaRPr>
          </a:p>
        </p:txBody>
      </p:sp>
      <p:sp>
        <p:nvSpPr>
          <p:cNvPr id="315" name="Shape 315"/>
          <p:cNvSpPr txBox="1">
            <a:spLocks noGrp="1"/>
          </p:cNvSpPr>
          <p:nvPr>
            <p:ph type="body" idx="4294967295"/>
          </p:nvPr>
        </p:nvSpPr>
        <p:spPr>
          <a:xfrm>
            <a:off x="489500" y="1536200"/>
            <a:ext cx="7773900" cy="4590299"/>
          </a:xfrm>
          <a:prstGeom prst="rect">
            <a:avLst/>
          </a:prstGeom>
          <a:noFill/>
          <a:ln>
            <a:noFill/>
          </a:ln>
        </p:spPr>
        <p:txBody>
          <a:bodyPr lIns="91425" tIns="91425" rIns="91425" bIns="91425" anchor="t" anchorCtr="0">
            <a:noAutofit/>
          </a:bodyPr>
          <a:lstStyle/>
          <a:p>
            <a:pPr marL="292100" marR="0" lvl="0" indent="0" algn="l" rtl="0">
              <a:lnSpc>
                <a:spcPct val="100000"/>
              </a:lnSpc>
              <a:spcBef>
                <a:spcPts val="0"/>
              </a:spcBef>
              <a:spcAft>
                <a:spcPts val="0"/>
              </a:spcAft>
              <a:buClr>
                <a:schemeClr val="accent1"/>
              </a:buClr>
              <a:buSzPct val="25000"/>
              <a:buFont typeface="Arial"/>
              <a:buNone/>
            </a:pPr>
            <a:r>
              <a:rPr lang="es-ES" sz="1800" b="0" i="0" u="none" strike="noStrike" cap="none" noProof="0" dirty="0" smtClean="0">
                <a:solidFill>
                  <a:schemeClr val="dk1"/>
                </a:solidFill>
                <a:latin typeface="Calibri"/>
                <a:ea typeface="Calibri"/>
                <a:cs typeface="Calibri"/>
                <a:sym typeface="Calibri"/>
              </a:rPr>
              <a:t>Use Google Sheets para crear un horario, lista de quehaceres, presupuesto, llevar control de los gastos o crear una factura. Abajo hay una muestra</a:t>
            </a:r>
            <a:r>
              <a:rPr lang="es-ES" sz="1800" dirty="0" smtClean="0"/>
              <a:t> de un horario</a:t>
            </a:r>
            <a:r>
              <a:rPr lang="es-ES" sz="1800" b="0" i="0" u="none" strike="noStrike" cap="none" noProof="0" dirty="0" smtClean="0">
                <a:solidFill>
                  <a:schemeClr val="dk1"/>
                </a:solidFill>
                <a:latin typeface="Calibri"/>
                <a:ea typeface="Calibri"/>
                <a:cs typeface="Calibri"/>
                <a:sym typeface="Calibri"/>
              </a:rPr>
              <a:t>.</a:t>
            </a:r>
            <a:endParaRPr lang="es-ES" sz="1800" b="0" i="0" u="none" strike="noStrike" cap="none" noProof="0" dirty="0">
              <a:solidFill>
                <a:schemeClr val="dk1"/>
              </a:solidFill>
              <a:latin typeface="Calibri"/>
              <a:ea typeface="Calibri"/>
              <a:cs typeface="Calibri"/>
              <a:sym typeface="Calibri"/>
            </a:endParaRPr>
          </a:p>
        </p:txBody>
      </p:sp>
      <p:pic>
        <p:nvPicPr>
          <p:cNvPr id="316" name="Shape 316"/>
          <p:cNvPicPr preferRelativeResize="0"/>
          <p:nvPr/>
        </p:nvPicPr>
        <p:blipFill rotWithShape="1">
          <a:blip r:embed="rId3">
            <a:alphaModFix/>
          </a:blip>
          <a:srcRect/>
          <a:stretch/>
        </p:blipFill>
        <p:spPr>
          <a:xfrm>
            <a:off x="3536750" y="360375"/>
            <a:ext cx="971550" cy="971550"/>
          </a:xfrm>
          <a:prstGeom prst="rect">
            <a:avLst/>
          </a:prstGeom>
          <a:noFill/>
          <a:ln>
            <a:noFill/>
          </a:ln>
        </p:spPr>
      </p:pic>
      <p:pic>
        <p:nvPicPr>
          <p:cNvPr id="317" name="Shape 317"/>
          <p:cNvPicPr preferRelativeResize="0"/>
          <p:nvPr/>
        </p:nvPicPr>
        <p:blipFill rotWithShape="1">
          <a:blip r:embed="rId4">
            <a:alphaModFix/>
          </a:blip>
          <a:srcRect/>
          <a:stretch/>
        </p:blipFill>
        <p:spPr>
          <a:xfrm>
            <a:off x="2006675" y="2363450"/>
            <a:ext cx="4031699" cy="4026099"/>
          </a:xfrm>
          <a:prstGeom prst="rect">
            <a:avLst/>
          </a:prstGeom>
          <a:noFill/>
          <a:ln w="9525" cap="flat" cmpd="sng">
            <a:solidFill>
              <a:srgbClr val="000000"/>
            </a:solidFill>
            <a:prstDash val="solid"/>
            <a:round/>
            <a:headEnd type="none" w="med" len="med"/>
            <a:tailEnd type="none" w="med" len="med"/>
          </a:ln>
        </p:spPr>
      </p:pic>
      <p:sp>
        <p:nvSpPr>
          <p:cNvPr id="318" name="Shape 318"/>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21</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Shape 324"/>
          <p:cNvSpPr txBox="1">
            <a:spLocks noGrp="1"/>
          </p:cNvSpPr>
          <p:nvPr>
            <p:ph type="ctrTitle"/>
          </p:nvPr>
        </p:nvSpPr>
        <p:spPr>
          <a:xfrm>
            <a:off x="685800" y="1905000"/>
            <a:ext cx="7543800" cy="2594100"/>
          </a:xfrm>
          <a:prstGeom prst="rect">
            <a:avLst/>
          </a:prstGeom>
          <a:noFill/>
          <a:ln>
            <a:noFill/>
          </a:ln>
        </p:spPr>
        <p:txBody>
          <a:bodyPr lIns="91425" tIns="91425" rIns="91425" bIns="91425" anchor="b" anchorCtr="0">
            <a:noAutofit/>
          </a:bodyPr>
          <a:lstStyle/>
          <a:p>
            <a:pPr lvl="0">
              <a:buSzPct val="25000"/>
            </a:pPr>
            <a:r>
              <a:rPr lang="es-ES" sz="6600" b="0" i="0" u="none" strike="noStrike" cap="none" noProof="0" dirty="0" smtClean="0">
                <a:solidFill>
                  <a:schemeClr val="dk2"/>
                </a:solidFill>
                <a:latin typeface="Cambria"/>
                <a:ea typeface="Cambria"/>
                <a:cs typeface="Cambria"/>
                <a:sym typeface="Cambria"/>
              </a:rPr>
              <a:t>Cómo trabajar con </a:t>
            </a:r>
            <a:r>
              <a:rPr lang="es-ES" sz="6000" b="0" i="0" u="none" strike="noStrike" cap="none" noProof="0" dirty="0" smtClean="0">
                <a:solidFill>
                  <a:schemeClr val="dk2"/>
                </a:solidFill>
                <a:latin typeface="Cambria"/>
                <a:ea typeface="Cambria"/>
                <a:cs typeface="Cambria"/>
                <a:sym typeface="Cambria"/>
              </a:rPr>
              <a:t>aplicaciones de Google</a:t>
            </a:r>
            <a:r>
              <a:rPr lang="es-ES" sz="6600" b="0" i="0" u="none" strike="noStrike" cap="none" noProof="0" dirty="0" smtClean="0">
                <a:solidFill>
                  <a:schemeClr val="dk2"/>
                </a:solidFill>
                <a:latin typeface="Cambria"/>
                <a:ea typeface="Cambria"/>
                <a:cs typeface="Cambria"/>
                <a:sym typeface="Cambria"/>
              </a:rPr>
              <a:t/>
            </a:r>
            <a:br>
              <a:rPr lang="es-ES" sz="6600" b="0" i="0" u="none" strike="noStrike" cap="none" noProof="0" dirty="0" smtClean="0">
                <a:solidFill>
                  <a:schemeClr val="dk2"/>
                </a:solidFill>
                <a:latin typeface="Cambria"/>
                <a:ea typeface="Cambria"/>
                <a:cs typeface="Cambria"/>
                <a:sym typeface="Cambria"/>
              </a:rPr>
            </a:br>
            <a:r>
              <a:rPr lang="es-ES" sz="6600" b="0" i="0" u="none" strike="noStrike" cap="none" noProof="0" dirty="0" smtClean="0">
                <a:solidFill>
                  <a:schemeClr val="dk2"/>
                </a:solidFill>
                <a:latin typeface="Cambria"/>
                <a:ea typeface="Cambria"/>
                <a:cs typeface="Cambria"/>
                <a:sym typeface="Cambria"/>
              </a:rPr>
              <a:t/>
            </a:r>
            <a:br>
              <a:rPr lang="es-ES" sz="6600" b="0" i="0" u="none" strike="noStrike" cap="none" noProof="0" dirty="0" smtClean="0">
                <a:solidFill>
                  <a:schemeClr val="dk2"/>
                </a:solidFill>
                <a:latin typeface="Cambria"/>
                <a:ea typeface="Cambria"/>
                <a:cs typeface="Cambria"/>
                <a:sym typeface="Cambria"/>
              </a:rPr>
            </a:br>
            <a:r>
              <a:rPr lang="es-ES" sz="5400" b="0" i="0" u="none" strike="noStrike" cap="none" noProof="0" dirty="0" smtClean="0">
                <a:solidFill>
                  <a:schemeClr val="dk2"/>
                </a:solidFill>
                <a:latin typeface="Cambria"/>
                <a:ea typeface="Cambria"/>
                <a:cs typeface="Cambria"/>
                <a:sym typeface="Cambria"/>
              </a:rPr>
              <a:t>Gmail, </a:t>
            </a:r>
            <a:r>
              <a:rPr lang="es-ES" sz="5400" dirty="0" smtClean="0"/>
              <a:t>un email popular</a:t>
            </a:r>
            <a:endParaRPr lang="es-ES" sz="5400" b="0" i="0" u="none" strike="noStrike" cap="none" noProof="0" dirty="0">
              <a:solidFill>
                <a:schemeClr val="dk2"/>
              </a:solidFill>
              <a:latin typeface="Cambria"/>
              <a:ea typeface="Cambria"/>
              <a:cs typeface="Cambria"/>
              <a:sym typeface="Cambria"/>
            </a:endParaRPr>
          </a:p>
        </p:txBody>
      </p:sp>
      <p:pic>
        <p:nvPicPr>
          <p:cNvPr id="1026" name="Picture 2" descr="https://lh4.googleusercontent.com/F6SWa_hXTNGCuBMqg6h1u6rsDujaqRiX3ILW93gaYGoRGDOUEXa6uBLAsASBxo9BRwROYLnew4Ihz6VefLrLce7DAsz6lr3FkQ55zREfQUJQ5MXT3YU7UP98PzU-ULnG5j2SqJfmN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030" y="4550979"/>
            <a:ext cx="2170997" cy="1648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p:nvPr/>
        </p:nvSpPr>
        <p:spPr>
          <a:xfrm>
            <a:off x="871537" y="657225"/>
            <a:ext cx="8162924" cy="807591"/>
          </a:xfrm>
          <a:prstGeom prst="rect">
            <a:avLst/>
          </a:prstGeom>
          <a:noFill/>
          <a:ln>
            <a:noFill/>
          </a:ln>
        </p:spPr>
        <p:txBody>
          <a:bodyPr lIns="91425" tIns="45700" rIns="132075" bIns="45700" anchor="t" anchorCtr="0">
            <a:noAutofit/>
          </a:bodyPr>
          <a:lstStyle/>
          <a:p>
            <a:pPr marL="0" marR="0" lvl="0" indent="0" algn="l" rtl="0">
              <a:lnSpc>
                <a:spcPct val="100000"/>
              </a:lnSpc>
              <a:spcBef>
                <a:spcPts val="0"/>
              </a:spcBef>
              <a:spcAft>
                <a:spcPts val="0"/>
              </a:spcAft>
              <a:buClr>
                <a:schemeClr val="dk2"/>
              </a:buClr>
              <a:buSzPct val="25000"/>
              <a:buFont typeface="Geo"/>
              <a:buNone/>
            </a:pPr>
            <a:r>
              <a:rPr lang="es-ES" sz="3600" b="1" i="0" u="none" strike="noStrike" cap="none" dirty="0" smtClean="0">
                <a:solidFill>
                  <a:schemeClr val="dk2"/>
                </a:solidFill>
                <a:latin typeface="Cambria"/>
                <a:ea typeface="Cambria"/>
                <a:cs typeface="Cambria"/>
                <a:sym typeface="Cambria"/>
              </a:rPr>
              <a:t>¿Que es email y por qué usarlo?</a:t>
            </a:r>
            <a:endParaRPr lang="es-ES" sz="3600" b="1" i="0" u="none" strike="noStrike" cap="none" dirty="0">
              <a:solidFill>
                <a:schemeClr val="dk2"/>
              </a:solidFill>
              <a:latin typeface="Cambria"/>
              <a:ea typeface="Cambria"/>
              <a:cs typeface="Cambria"/>
              <a:sym typeface="Cambria"/>
            </a:endParaRPr>
          </a:p>
        </p:txBody>
      </p:sp>
      <p:sp>
        <p:nvSpPr>
          <p:cNvPr id="330" name="Shape 330"/>
          <p:cNvSpPr txBox="1"/>
          <p:nvPr/>
        </p:nvSpPr>
        <p:spPr>
          <a:xfrm>
            <a:off x="705562" y="1510275"/>
            <a:ext cx="6662700" cy="5029199"/>
          </a:xfrm>
          <a:prstGeom prst="rect">
            <a:avLst/>
          </a:prstGeom>
          <a:noFill/>
          <a:ln>
            <a:noFill/>
          </a:ln>
        </p:spPr>
        <p:txBody>
          <a:bodyPr lIns="91425" tIns="45700" rIns="132075" bIns="45700" anchor="t" anchorCtr="0">
            <a:noAutofit/>
          </a:bodyPr>
          <a:lstStyle/>
          <a:p>
            <a:pPr marL="342900" marR="0" lvl="0" indent="-228600" algn="l" rtl="0">
              <a:lnSpc>
                <a:spcPct val="90000"/>
              </a:lnSpc>
              <a:spcBef>
                <a:spcPts val="0"/>
              </a:spcBef>
              <a:spcAft>
                <a:spcPts val="0"/>
              </a:spcAft>
              <a:buClr>
                <a:schemeClr val="accent1"/>
              </a:buClr>
              <a:buSzPct val="100000"/>
              <a:buFont typeface="Arial"/>
              <a:buChar char="•"/>
            </a:pPr>
            <a:r>
              <a:rPr lang="es-ES" sz="2200" b="0" i="0" u="none" strike="noStrike" cap="none" dirty="0" smtClean="0">
                <a:solidFill>
                  <a:schemeClr val="dk1"/>
                </a:solidFill>
                <a:latin typeface="Calibri"/>
                <a:ea typeface="Calibri"/>
                <a:cs typeface="Calibri"/>
                <a:sym typeface="Calibri"/>
              </a:rPr>
              <a:t>Email es una abreviación de </a:t>
            </a:r>
            <a:r>
              <a:rPr lang="es-ES" sz="2200" b="0" i="1" u="none" strike="noStrike" cap="none" dirty="0" smtClean="0">
                <a:solidFill>
                  <a:schemeClr val="dk1"/>
                </a:solidFill>
                <a:latin typeface="Calibri"/>
                <a:ea typeface="Calibri"/>
                <a:cs typeface="Calibri"/>
                <a:sym typeface="Calibri"/>
              </a:rPr>
              <a:t>Electronic mail</a:t>
            </a:r>
            <a:r>
              <a:rPr lang="es-ES" sz="2200" b="0" i="0" u="none" strike="noStrike" cap="none" dirty="0" smtClean="0">
                <a:solidFill>
                  <a:schemeClr val="dk1"/>
                </a:solidFill>
                <a:latin typeface="Calibri"/>
                <a:ea typeface="Calibri"/>
                <a:cs typeface="Calibri"/>
                <a:sym typeface="Calibri"/>
              </a:rPr>
              <a:t> (correo electrónico), una manera fácil, rápida y económica para comunicarse con familiares, amigos y colegas.</a:t>
            </a:r>
          </a:p>
          <a:p>
            <a:pPr marL="0" marR="0" lvl="0" indent="0" algn="l" rtl="0">
              <a:lnSpc>
                <a:spcPct val="90000"/>
              </a:lnSpc>
              <a:spcBef>
                <a:spcPts val="0"/>
              </a:spcBef>
              <a:spcAft>
                <a:spcPts val="0"/>
              </a:spcAft>
              <a:buClr>
                <a:srgbClr val="000000"/>
              </a:buClr>
              <a:buFont typeface="Arial"/>
              <a:buNone/>
            </a:pPr>
            <a:endParaRPr lang="es-ES" sz="2200" b="0" i="0" u="none" strike="noStrike" cap="none" dirty="0" smtClean="0">
              <a:solidFill>
                <a:schemeClr val="dk1"/>
              </a:solidFill>
              <a:latin typeface="Calibri"/>
              <a:ea typeface="Calibri"/>
              <a:cs typeface="Calibri"/>
              <a:sym typeface="Calibri"/>
            </a:endParaRPr>
          </a:p>
          <a:p>
            <a:pPr marL="342900" marR="0" lvl="0" indent="-228600" algn="l" rtl="0">
              <a:lnSpc>
                <a:spcPct val="90000"/>
              </a:lnSpc>
              <a:spcBef>
                <a:spcPts val="0"/>
              </a:spcBef>
              <a:spcAft>
                <a:spcPts val="0"/>
              </a:spcAft>
              <a:buClr>
                <a:schemeClr val="accent1"/>
              </a:buClr>
              <a:buSzPct val="100000"/>
              <a:buFont typeface="Arial"/>
              <a:buChar char="•"/>
            </a:pPr>
            <a:r>
              <a:rPr lang="es-ES" sz="2200" b="0" i="0" u="none" strike="noStrike" cap="none" dirty="0" smtClean="0">
                <a:solidFill>
                  <a:schemeClr val="dk1"/>
                </a:solidFill>
                <a:latin typeface="Calibri"/>
                <a:ea typeface="Calibri"/>
                <a:cs typeface="Calibri"/>
                <a:sym typeface="Calibri"/>
              </a:rPr>
              <a:t>Los mensajes </a:t>
            </a:r>
            <a:r>
              <a:rPr lang="es-ES" sz="2200" dirty="0" smtClean="0">
                <a:solidFill>
                  <a:schemeClr val="dk1"/>
                </a:solidFill>
                <a:latin typeface="Calibri"/>
                <a:ea typeface="Calibri"/>
                <a:cs typeface="Calibri"/>
                <a:sym typeface="Calibri"/>
              </a:rPr>
              <a:t>de </a:t>
            </a:r>
            <a:r>
              <a:rPr lang="es-ES" sz="2200" b="0" i="0" u="none" strike="noStrike" cap="none" dirty="0" smtClean="0">
                <a:solidFill>
                  <a:schemeClr val="dk1"/>
                </a:solidFill>
                <a:latin typeface="Calibri"/>
                <a:ea typeface="Calibri"/>
                <a:cs typeface="Calibri"/>
                <a:sym typeface="Calibri"/>
              </a:rPr>
              <a:t>Email se envían de una persona a otra por computadora o dispositivo móvil, como un teléfono.</a:t>
            </a:r>
          </a:p>
          <a:p>
            <a:pPr marL="0" marR="0" lvl="0" indent="0" algn="l" rtl="0">
              <a:lnSpc>
                <a:spcPct val="90000"/>
              </a:lnSpc>
              <a:spcBef>
                <a:spcPts val="0"/>
              </a:spcBef>
              <a:spcAft>
                <a:spcPts val="0"/>
              </a:spcAft>
              <a:buClr>
                <a:srgbClr val="000000"/>
              </a:buClr>
              <a:buFont typeface="Arial"/>
              <a:buNone/>
            </a:pPr>
            <a:endParaRPr lang="es-ES" sz="2200" b="0" i="0" u="none" strike="noStrike" cap="none" dirty="0" smtClean="0">
              <a:solidFill>
                <a:schemeClr val="dk1"/>
              </a:solidFill>
              <a:latin typeface="Calibri"/>
              <a:ea typeface="Calibri"/>
              <a:cs typeface="Calibri"/>
              <a:sym typeface="Calibri"/>
            </a:endParaRPr>
          </a:p>
          <a:p>
            <a:pPr marL="342900" marR="0" lvl="0" indent="-228600" algn="l" rtl="0">
              <a:lnSpc>
                <a:spcPct val="90000"/>
              </a:lnSpc>
              <a:spcBef>
                <a:spcPts val="0"/>
              </a:spcBef>
              <a:spcAft>
                <a:spcPts val="0"/>
              </a:spcAft>
              <a:buClr>
                <a:schemeClr val="accent1"/>
              </a:buClr>
              <a:buSzPct val="100000"/>
              <a:buFont typeface="Arial"/>
              <a:buChar char="•"/>
            </a:pPr>
            <a:r>
              <a:rPr lang="es-ES" sz="2200" b="0" i="0" u="none" strike="noStrike" cap="none" dirty="0" smtClean="0">
                <a:solidFill>
                  <a:schemeClr val="dk1"/>
                </a:solidFill>
                <a:latin typeface="Calibri"/>
                <a:ea typeface="Calibri"/>
                <a:cs typeface="Calibri"/>
                <a:sym typeface="Calibri"/>
              </a:rPr>
              <a:t>Email es más profesional que un texto; se usa en los negocios.</a:t>
            </a:r>
          </a:p>
          <a:p>
            <a:pPr marL="0" marR="0" lvl="0" indent="0" algn="l" rtl="0">
              <a:lnSpc>
                <a:spcPct val="90000"/>
              </a:lnSpc>
              <a:spcBef>
                <a:spcPts val="0"/>
              </a:spcBef>
              <a:spcAft>
                <a:spcPts val="0"/>
              </a:spcAft>
              <a:buClr>
                <a:srgbClr val="000000"/>
              </a:buClr>
              <a:buFont typeface="Arial"/>
              <a:buNone/>
            </a:pPr>
            <a:endParaRPr lang="es-ES" sz="2200" b="0" i="0" u="none" strike="noStrike" cap="none" dirty="0" smtClean="0">
              <a:solidFill>
                <a:schemeClr val="dk1"/>
              </a:solidFill>
              <a:latin typeface="Calibri"/>
              <a:ea typeface="Calibri"/>
              <a:cs typeface="Calibri"/>
              <a:sym typeface="Calibri"/>
            </a:endParaRPr>
          </a:p>
          <a:p>
            <a:pPr marL="342900" marR="0" lvl="0" indent="-228600" algn="l" rtl="0">
              <a:lnSpc>
                <a:spcPct val="90000"/>
              </a:lnSpc>
              <a:spcBef>
                <a:spcPts val="440"/>
              </a:spcBef>
              <a:spcAft>
                <a:spcPts val="0"/>
              </a:spcAft>
              <a:buClr>
                <a:schemeClr val="accent1"/>
              </a:buClr>
              <a:buSzPct val="100000"/>
              <a:buFont typeface="Arial"/>
              <a:buChar char="•"/>
            </a:pPr>
            <a:r>
              <a:rPr lang="es-ES" sz="2200" b="0" i="0" u="none" strike="noStrike" cap="none" dirty="0" smtClean="0">
                <a:solidFill>
                  <a:schemeClr val="dk1"/>
                </a:solidFill>
                <a:latin typeface="Calibri"/>
                <a:ea typeface="Calibri"/>
                <a:cs typeface="Calibri"/>
                <a:sym typeface="Calibri"/>
              </a:rPr>
              <a:t>Un email típicamente contiene texto, pero también puede contener archivos, imágenes o música</a:t>
            </a:r>
          </a:p>
        </p:txBody>
      </p:sp>
      <p:pic>
        <p:nvPicPr>
          <p:cNvPr id="331" name="Shape 331"/>
          <p:cNvPicPr preferRelativeResize="0"/>
          <p:nvPr/>
        </p:nvPicPr>
        <p:blipFill rotWithShape="1">
          <a:blip r:embed="rId3">
            <a:alphaModFix/>
          </a:blip>
          <a:srcRect/>
          <a:stretch/>
        </p:blipFill>
        <p:spPr>
          <a:xfrm>
            <a:off x="6044675" y="5167000"/>
            <a:ext cx="2410425" cy="1577823"/>
          </a:xfrm>
          <a:prstGeom prst="rect">
            <a:avLst/>
          </a:prstGeom>
          <a:noFill/>
          <a:ln>
            <a:noFill/>
          </a:ln>
        </p:spPr>
      </p:pic>
      <p:sp>
        <p:nvSpPr>
          <p:cNvPr id="332" name="Shape 332"/>
          <p:cNvSpPr>
            <a:spLocks noGrp="1"/>
          </p:cNvSpPr>
          <p:nvPr>
            <p:ph type="sldNum" idx="12"/>
          </p:nvPr>
        </p:nvSpPr>
        <p:spPr>
          <a:xfrm>
            <a:off x="8496188" y="213310"/>
            <a:ext cx="548699" cy="39630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23</a:t>
            </a:fld>
            <a:endParaRPr lang="en-US" sz="1400" b="0" i="0" u="none" strike="noStrike" cap="none" dirty="0">
              <a:solidFill>
                <a:srgbClr val="000000"/>
              </a:solidFill>
              <a:latin typeface="Arial"/>
              <a:ea typeface="Arial"/>
              <a:cs typeface="Arial"/>
              <a:sym typeface="Arial"/>
            </a:endParaRPr>
          </a:p>
        </p:txBody>
      </p:sp>
      <p:sp>
        <p:nvSpPr>
          <p:cNvPr id="333" name="Shape 333"/>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23</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0">
                                            <p:txEl>
                                              <p:pRg st="0" end="0"/>
                                            </p:txEl>
                                          </p:spTgt>
                                        </p:tgtEl>
                                        <p:attrNameLst>
                                          <p:attrName>style.visibility</p:attrName>
                                        </p:attrNameLst>
                                      </p:cBhvr>
                                      <p:to>
                                        <p:strVal val="visible"/>
                                      </p:to>
                                    </p:set>
                                    <p:anim calcmode="lin" valueType="num">
                                      <p:cBhvr additive="base">
                                        <p:cTn id="7" dur="500"/>
                                        <p:tgtEl>
                                          <p:spTgt spid="3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0">
                                            <p:txEl>
                                              <p:pRg st="2" end="2"/>
                                            </p:txEl>
                                          </p:spTgt>
                                        </p:tgtEl>
                                        <p:attrNameLst>
                                          <p:attrName>style.visibility</p:attrName>
                                        </p:attrNameLst>
                                      </p:cBhvr>
                                      <p:to>
                                        <p:strVal val="visible"/>
                                      </p:to>
                                    </p:set>
                                    <p:anim calcmode="lin" valueType="num">
                                      <p:cBhvr additive="base">
                                        <p:cTn id="12" dur="500"/>
                                        <p:tgtEl>
                                          <p:spTgt spid="3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0">
                                            <p:txEl>
                                              <p:pRg st="4" end="4"/>
                                            </p:txEl>
                                          </p:spTgt>
                                        </p:tgtEl>
                                        <p:attrNameLst>
                                          <p:attrName>style.visibility</p:attrName>
                                        </p:attrNameLst>
                                      </p:cBhvr>
                                      <p:to>
                                        <p:strVal val="visible"/>
                                      </p:to>
                                    </p:set>
                                    <p:anim calcmode="lin" valueType="num">
                                      <p:cBhvr additive="base">
                                        <p:cTn id="17" dur="500"/>
                                        <p:tgtEl>
                                          <p:spTgt spid="3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30">
                                            <p:txEl>
                                              <p:pRg st="6" end="6"/>
                                            </p:txEl>
                                          </p:spTgt>
                                        </p:tgtEl>
                                        <p:attrNameLst>
                                          <p:attrName>style.visibility</p:attrName>
                                        </p:attrNameLst>
                                      </p:cBhvr>
                                      <p:to>
                                        <p:strVal val="visible"/>
                                      </p:to>
                                    </p:set>
                                    <p:anim calcmode="lin" valueType="num">
                                      <p:cBhvr additive="base">
                                        <p:cTn id="22" dur="500"/>
                                        <p:tgtEl>
                                          <p:spTgt spid="33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523783" y="731850"/>
            <a:ext cx="7173334" cy="5907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Geo"/>
              <a:buNone/>
            </a:pPr>
            <a:r>
              <a:rPr lang="es-ES" sz="3600" b="1" i="0" u="none" strike="noStrike" cap="none" noProof="0" dirty="0" smtClean="0">
                <a:solidFill>
                  <a:schemeClr val="dk2"/>
                </a:solidFill>
                <a:latin typeface="Cambria"/>
                <a:ea typeface="Cambria"/>
                <a:cs typeface="Cambria"/>
                <a:sym typeface="Cambria"/>
              </a:rPr>
              <a:t>Consejos de seguridad con E-Mail</a:t>
            </a:r>
            <a:endParaRPr lang="es-ES" sz="3600" b="1" i="0" u="none" strike="noStrike" cap="none" noProof="0" dirty="0">
              <a:solidFill>
                <a:schemeClr val="dk2"/>
              </a:solidFill>
              <a:latin typeface="Cambria"/>
              <a:ea typeface="Cambria"/>
              <a:cs typeface="Cambria"/>
              <a:sym typeface="Cambria"/>
            </a:endParaRPr>
          </a:p>
        </p:txBody>
      </p:sp>
      <p:sp>
        <p:nvSpPr>
          <p:cNvPr id="339" name="Shape 339"/>
          <p:cNvSpPr txBox="1"/>
          <p:nvPr/>
        </p:nvSpPr>
        <p:spPr>
          <a:xfrm>
            <a:off x="697225" y="1376038"/>
            <a:ext cx="6667500" cy="5193437"/>
          </a:xfrm>
          <a:prstGeom prst="rect">
            <a:avLst/>
          </a:prstGeom>
          <a:noFill/>
          <a:ln>
            <a:noFill/>
          </a:ln>
        </p:spPr>
        <p:txBody>
          <a:bodyPr lIns="91425" tIns="45700" rIns="132075" bIns="45700" anchor="t" anchorCtr="0">
            <a:noAutofit/>
          </a:bodyPr>
          <a:lstStyle/>
          <a:p>
            <a:pPr marL="342900" marR="0" lvl="0" indent="-228600" algn="l" rtl="0">
              <a:lnSpc>
                <a:spcPct val="115000"/>
              </a:lnSpc>
              <a:spcBef>
                <a:spcPts val="0"/>
              </a:spcBef>
              <a:spcAft>
                <a:spcPts val="0"/>
              </a:spcAft>
              <a:buClr>
                <a:schemeClr val="accent1"/>
              </a:buClr>
              <a:buSzPct val="100000"/>
              <a:buFont typeface="Arial"/>
              <a:buChar char="•"/>
            </a:pPr>
            <a:r>
              <a:rPr lang="es-ES" sz="2200" b="1" i="0" u="none" strike="noStrike" cap="none" dirty="0" smtClean="0">
                <a:solidFill>
                  <a:schemeClr val="dk1"/>
                </a:solidFill>
                <a:latin typeface="Calibri"/>
                <a:ea typeface="Calibri"/>
                <a:cs typeface="Calibri"/>
                <a:sym typeface="Calibri"/>
              </a:rPr>
              <a:t>Siempre </a:t>
            </a:r>
            <a:r>
              <a:rPr lang="es-ES" sz="2200" b="0" i="0" u="none" strike="noStrike" cap="none" dirty="0" smtClean="0">
                <a:solidFill>
                  <a:schemeClr val="dk1"/>
                </a:solidFill>
                <a:latin typeface="Calibri"/>
                <a:ea typeface="Calibri"/>
                <a:cs typeface="Calibri"/>
                <a:sym typeface="Calibri"/>
              </a:rPr>
              <a:t>salga de su cuenta de correo electrónico y cierre completamente el buscador al usar una computadora pública.</a:t>
            </a:r>
          </a:p>
          <a:p>
            <a:pPr marL="342900" marR="0" lvl="0" indent="-228600" algn="l" rtl="0">
              <a:lnSpc>
                <a:spcPct val="115000"/>
              </a:lnSpc>
              <a:spcBef>
                <a:spcPts val="440"/>
              </a:spcBef>
              <a:spcAft>
                <a:spcPts val="0"/>
              </a:spcAft>
              <a:buClr>
                <a:schemeClr val="accent1"/>
              </a:buClr>
              <a:buSzPct val="100000"/>
              <a:buFont typeface="Arial"/>
              <a:buChar char="•"/>
            </a:pPr>
            <a:r>
              <a:rPr lang="es-ES" sz="2200" b="1" i="0" u="none" strike="noStrike" cap="none" dirty="0" smtClean="0">
                <a:solidFill>
                  <a:schemeClr val="dk1"/>
                </a:solidFill>
                <a:latin typeface="Calibri"/>
                <a:ea typeface="Calibri"/>
                <a:cs typeface="Calibri"/>
                <a:sym typeface="Calibri"/>
              </a:rPr>
              <a:t>No </a:t>
            </a:r>
            <a:r>
              <a:rPr lang="es-ES" sz="2200" b="0" i="0" u="none" strike="noStrike" cap="none" dirty="0" smtClean="0">
                <a:solidFill>
                  <a:schemeClr val="dk1"/>
                </a:solidFill>
                <a:latin typeface="Calibri"/>
                <a:ea typeface="Calibri"/>
                <a:cs typeface="Calibri"/>
                <a:sym typeface="Calibri"/>
              </a:rPr>
              <a:t>pulse en enlaces en email a menos que esté absolutamente seguro del url.</a:t>
            </a:r>
          </a:p>
          <a:p>
            <a:pPr marL="342900" marR="0" lvl="0" indent="-228600" algn="l" rtl="0">
              <a:lnSpc>
                <a:spcPct val="100000"/>
              </a:lnSpc>
              <a:spcBef>
                <a:spcPts val="440"/>
              </a:spcBef>
              <a:spcAft>
                <a:spcPts val="0"/>
              </a:spcAft>
              <a:buClr>
                <a:schemeClr val="accent1"/>
              </a:buClr>
              <a:buSzPct val="100000"/>
              <a:buFont typeface="Arial"/>
              <a:buChar char="•"/>
            </a:pPr>
            <a:r>
              <a:rPr lang="es-ES" sz="2200" b="1" i="0" u="none" strike="noStrike" cap="none" dirty="0" smtClean="0">
                <a:solidFill>
                  <a:schemeClr val="dk1"/>
                </a:solidFill>
                <a:latin typeface="Calibri"/>
                <a:ea typeface="Calibri"/>
                <a:cs typeface="Calibri"/>
                <a:sym typeface="Calibri"/>
              </a:rPr>
              <a:t>No </a:t>
            </a:r>
            <a:r>
              <a:rPr lang="es-ES" sz="2200" b="0" i="0" u="none" strike="noStrike" cap="none" dirty="0" smtClean="0">
                <a:solidFill>
                  <a:schemeClr val="dk1"/>
                </a:solidFill>
                <a:latin typeface="Calibri"/>
                <a:ea typeface="Calibri"/>
                <a:cs typeface="Calibri"/>
                <a:sym typeface="Calibri"/>
              </a:rPr>
              <a:t>abra archivos con la extensión</a:t>
            </a:r>
            <a:br>
              <a:rPr lang="es-ES" sz="2200" b="0" i="0" u="none" strike="noStrike" cap="none" dirty="0" smtClean="0">
                <a:solidFill>
                  <a:schemeClr val="dk1"/>
                </a:solidFill>
                <a:latin typeface="Calibri"/>
                <a:ea typeface="Calibri"/>
                <a:cs typeface="Calibri"/>
                <a:sym typeface="Calibri"/>
              </a:rPr>
            </a:br>
            <a:r>
              <a:rPr lang="es-ES" sz="2200" b="0" i="0" u="none" strike="noStrike" cap="none" dirty="0" smtClean="0">
                <a:solidFill>
                  <a:schemeClr val="dk1"/>
                </a:solidFill>
                <a:latin typeface="Calibri"/>
                <a:ea typeface="Calibri"/>
                <a:cs typeface="Calibri"/>
                <a:sym typeface="Calibri"/>
              </a:rPr>
              <a:t>.exe,  .zip o .scr</a:t>
            </a:r>
          </a:p>
          <a:p>
            <a:pPr marL="342900" marR="0" lvl="0" indent="-228600" algn="l" rtl="0">
              <a:lnSpc>
                <a:spcPct val="100000"/>
              </a:lnSpc>
              <a:spcBef>
                <a:spcPts val="440"/>
              </a:spcBef>
              <a:spcAft>
                <a:spcPts val="0"/>
              </a:spcAft>
              <a:buClr>
                <a:srgbClr val="000000"/>
              </a:buClr>
              <a:buSzPct val="100000"/>
              <a:buFont typeface="Arial"/>
              <a:buChar char="•"/>
            </a:pPr>
            <a:r>
              <a:rPr lang="es-ES" sz="2200" b="1" i="0" u="none" strike="noStrike" cap="none" dirty="0" smtClean="0">
                <a:solidFill>
                  <a:srgbClr val="000000"/>
                </a:solidFill>
                <a:latin typeface="Calibri"/>
                <a:ea typeface="Calibri"/>
                <a:cs typeface="Calibri"/>
                <a:sym typeface="Calibri"/>
              </a:rPr>
              <a:t>No</a:t>
            </a:r>
            <a:r>
              <a:rPr lang="es-ES" sz="2200" b="0" i="0" u="none" strike="noStrike" cap="none" dirty="0" smtClean="0">
                <a:solidFill>
                  <a:srgbClr val="000000"/>
                </a:solidFill>
                <a:latin typeface="Calibri"/>
                <a:ea typeface="Calibri"/>
                <a:cs typeface="Calibri"/>
                <a:sym typeface="Calibri"/>
              </a:rPr>
              <a:t> envíe por email a nadie sus datos de la cuenta de banco, seguro social o tarjeta de crédito</a:t>
            </a:r>
          </a:p>
          <a:p>
            <a:pPr marL="342900" marR="0" lvl="0" indent="-228600" algn="l" rtl="0">
              <a:lnSpc>
                <a:spcPct val="100000"/>
              </a:lnSpc>
              <a:spcBef>
                <a:spcPts val="440"/>
              </a:spcBef>
              <a:spcAft>
                <a:spcPts val="0"/>
              </a:spcAft>
              <a:buClr>
                <a:schemeClr val="accent1"/>
              </a:buClr>
              <a:buSzPct val="100000"/>
              <a:buFont typeface="Arial"/>
              <a:buChar char="•"/>
            </a:pPr>
            <a:r>
              <a:rPr lang="es-ES" sz="2200" b="1" i="0" u="none" strike="noStrike" cap="none" dirty="0" smtClean="0">
                <a:solidFill>
                  <a:schemeClr val="dk1"/>
                </a:solidFill>
                <a:latin typeface="Calibri"/>
                <a:ea typeface="Calibri"/>
                <a:cs typeface="Calibri"/>
                <a:sym typeface="Calibri"/>
              </a:rPr>
              <a:t>Recuerde </a:t>
            </a:r>
            <a:r>
              <a:rPr lang="es-ES" sz="2200" b="0" i="0" u="none" strike="noStrike" cap="none" dirty="0" smtClean="0">
                <a:solidFill>
                  <a:schemeClr val="dk1"/>
                </a:solidFill>
                <a:latin typeface="Calibri"/>
                <a:ea typeface="Calibri"/>
                <a:cs typeface="Calibri"/>
                <a:sym typeface="Calibri"/>
              </a:rPr>
              <a:t>no todo es verdadero – es muy común que circulen engaños y farsas por email.</a:t>
            </a:r>
          </a:p>
          <a:p>
            <a:pPr marL="342900" marR="0" lvl="0" indent="-228600" algn="l" rtl="0">
              <a:lnSpc>
                <a:spcPct val="115000"/>
              </a:lnSpc>
              <a:spcBef>
                <a:spcPts val="440"/>
              </a:spcBef>
              <a:spcAft>
                <a:spcPts val="0"/>
              </a:spcAft>
              <a:buClr>
                <a:schemeClr val="accent1"/>
              </a:buClr>
              <a:buSzPct val="100000"/>
              <a:buFont typeface="Arial"/>
              <a:buChar char="•"/>
            </a:pPr>
            <a:r>
              <a:rPr lang="es-ES" sz="2200" b="1" i="0" u="none" strike="noStrike" cap="none" dirty="0" smtClean="0">
                <a:solidFill>
                  <a:schemeClr val="dk1"/>
                </a:solidFill>
                <a:latin typeface="Calibri"/>
                <a:ea typeface="Calibri"/>
                <a:cs typeface="Calibri"/>
                <a:sym typeface="Calibri"/>
              </a:rPr>
              <a:t>Evite </a:t>
            </a:r>
            <a:r>
              <a:rPr lang="es-ES" sz="2200" b="0" i="0" u="none" strike="noStrike" cap="none" dirty="0" smtClean="0">
                <a:solidFill>
                  <a:schemeClr val="dk1"/>
                </a:solidFill>
                <a:latin typeface="Calibri"/>
                <a:ea typeface="Calibri"/>
                <a:cs typeface="Calibri"/>
                <a:sym typeface="Calibri"/>
              </a:rPr>
              <a:t>sorteos y encuestas.</a:t>
            </a:r>
          </a:p>
          <a:p>
            <a:pPr marL="342900" marR="0" lvl="0" indent="-228600" algn="l" rtl="0">
              <a:lnSpc>
                <a:spcPct val="115000"/>
              </a:lnSpc>
              <a:spcBef>
                <a:spcPts val="440"/>
              </a:spcBef>
              <a:spcAft>
                <a:spcPts val="0"/>
              </a:spcAft>
              <a:buClr>
                <a:schemeClr val="accent1"/>
              </a:buClr>
              <a:buSzPct val="100000"/>
              <a:buFont typeface="Arial"/>
              <a:buChar char="•"/>
            </a:pPr>
            <a:r>
              <a:rPr lang="es-ES" sz="2200" b="1" i="0" u="none" strike="noStrike" cap="none" dirty="0" smtClean="0">
                <a:solidFill>
                  <a:schemeClr val="dk1"/>
                </a:solidFill>
                <a:latin typeface="Calibri"/>
                <a:ea typeface="Calibri"/>
                <a:cs typeface="Calibri"/>
                <a:sym typeface="Calibri"/>
              </a:rPr>
              <a:t>Nunca </a:t>
            </a:r>
            <a:r>
              <a:rPr lang="es-ES" sz="2200" b="0" i="0" u="none" strike="noStrike" cap="none" dirty="0" smtClean="0">
                <a:solidFill>
                  <a:schemeClr val="dk1"/>
                </a:solidFill>
                <a:latin typeface="Calibri"/>
                <a:ea typeface="Calibri"/>
                <a:cs typeface="Calibri"/>
                <a:sym typeface="Calibri"/>
              </a:rPr>
              <a:t>compre de </a:t>
            </a:r>
            <a:r>
              <a:rPr lang="es-ES" sz="2200" dirty="0" smtClean="0">
                <a:solidFill>
                  <a:schemeClr val="dk1"/>
                </a:solidFill>
                <a:latin typeface="Calibri"/>
                <a:ea typeface="Calibri"/>
                <a:cs typeface="Calibri"/>
                <a:sym typeface="Calibri"/>
              </a:rPr>
              <a:t>ni responda a </a:t>
            </a:r>
            <a:r>
              <a:rPr lang="es-ES" sz="2200" b="0" i="0" u="none" strike="noStrike" cap="none" dirty="0" smtClean="0">
                <a:solidFill>
                  <a:schemeClr val="dk1"/>
                </a:solidFill>
                <a:latin typeface="Calibri"/>
                <a:ea typeface="Calibri"/>
                <a:cs typeface="Calibri"/>
                <a:sym typeface="Calibri"/>
              </a:rPr>
              <a:t>email basura (</a:t>
            </a:r>
            <a:r>
              <a:rPr lang="es-ES" sz="2200" b="0" i="1" u="none" strike="noStrike" cap="none" dirty="0" smtClean="0">
                <a:solidFill>
                  <a:schemeClr val="dk1"/>
                </a:solidFill>
                <a:latin typeface="Calibri"/>
                <a:ea typeface="Calibri"/>
                <a:cs typeface="Calibri"/>
                <a:sym typeface="Calibri"/>
              </a:rPr>
              <a:t>spam</a:t>
            </a:r>
            <a:r>
              <a:rPr lang="es-ES" sz="2200" b="0" i="0" u="none" strike="noStrike" cap="none" dirty="0" smtClean="0">
                <a:solidFill>
                  <a:schemeClr val="dk1"/>
                </a:solidFill>
                <a:latin typeface="Calibri"/>
                <a:ea typeface="Calibri"/>
                <a:cs typeface="Calibri"/>
                <a:sym typeface="Calibri"/>
              </a:rPr>
              <a:t>).</a:t>
            </a:r>
            <a:endParaRPr lang="es-ES" sz="2200" b="0" i="0" u="none" strike="noStrike" cap="none" dirty="0">
              <a:solidFill>
                <a:schemeClr val="dk1"/>
              </a:solidFill>
              <a:latin typeface="Calibri"/>
              <a:ea typeface="Calibri"/>
              <a:cs typeface="Calibri"/>
              <a:sym typeface="Calibri"/>
            </a:endParaRPr>
          </a:p>
        </p:txBody>
      </p:sp>
      <p:sp>
        <p:nvSpPr>
          <p:cNvPr id="340" name="Shape 340"/>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24</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anim calcmode="lin" valueType="num">
                                      <p:cBhvr additive="base">
                                        <p:cTn id="7" dur="500"/>
                                        <p:tgtEl>
                                          <p:spTgt spid="3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9">
                                            <p:txEl>
                                              <p:pRg st="1" end="1"/>
                                            </p:txEl>
                                          </p:spTgt>
                                        </p:tgtEl>
                                        <p:attrNameLst>
                                          <p:attrName>style.visibility</p:attrName>
                                        </p:attrNameLst>
                                      </p:cBhvr>
                                      <p:to>
                                        <p:strVal val="visible"/>
                                      </p:to>
                                    </p:set>
                                    <p:anim calcmode="lin" valueType="num">
                                      <p:cBhvr additive="base">
                                        <p:cTn id="12" dur="500"/>
                                        <p:tgtEl>
                                          <p:spTgt spid="3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9">
                                            <p:txEl>
                                              <p:pRg st="2" end="2"/>
                                            </p:txEl>
                                          </p:spTgt>
                                        </p:tgtEl>
                                        <p:attrNameLst>
                                          <p:attrName>style.visibility</p:attrName>
                                        </p:attrNameLst>
                                      </p:cBhvr>
                                      <p:to>
                                        <p:strVal val="visible"/>
                                      </p:to>
                                    </p:set>
                                    <p:anim calcmode="lin" valueType="num">
                                      <p:cBhvr additive="base">
                                        <p:cTn id="17" dur="500"/>
                                        <p:tgtEl>
                                          <p:spTgt spid="3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39">
                                            <p:txEl>
                                              <p:pRg st="3" end="3"/>
                                            </p:txEl>
                                          </p:spTgt>
                                        </p:tgtEl>
                                        <p:attrNameLst>
                                          <p:attrName>style.visibility</p:attrName>
                                        </p:attrNameLst>
                                      </p:cBhvr>
                                      <p:to>
                                        <p:strVal val="visible"/>
                                      </p:to>
                                    </p:set>
                                    <p:anim calcmode="lin" valueType="num">
                                      <p:cBhvr additive="base">
                                        <p:cTn id="22" dur="500"/>
                                        <p:tgtEl>
                                          <p:spTgt spid="33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9">
                                            <p:txEl>
                                              <p:pRg st="4" end="4"/>
                                            </p:txEl>
                                          </p:spTgt>
                                        </p:tgtEl>
                                        <p:attrNameLst>
                                          <p:attrName>style.visibility</p:attrName>
                                        </p:attrNameLst>
                                      </p:cBhvr>
                                      <p:to>
                                        <p:strVal val="visible"/>
                                      </p:to>
                                    </p:set>
                                    <p:anim calcmode="lin" valueType="num">
                                      <p:cBhvr additive="base">
                                        <p:cTn id="27" dur="500"/>
                                        <p:tgtEl>
                                          <p:spTgt spid="33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39">
                                            <p:txEl>
                                              <p:pRg st="5" end="5"/>
                                            </p:txEl>
                                          </p:spTgt>
                                        </p:tgtEl>
                                        <p:attrNameLst>
                                          <p:attrName>style.visibility</p:attrName>
                                        </p:attrNameLst>
                                      </p:cBhvr>
                                      <p:to>
                                        <p:strVal val="visible"/>
                                      </p:to>
                                    </p:set>
                                    <p:anim calcmode="lin" valueType="num">
                                      <p:cBhvr additive="base">
                                        <p:cTn id="32" dur="500"/>
                                        <p:tgtEl>
                                          <p:spTgt spid="33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9">
                                            <p:txEl>
                                              <p:pRg st="6" end="6"/>
                                            </p:txEl>
                                          </p:spTgt>
                                        </p:tgtEl>
                                        <p:attrNameLst>
                                          <p:attrName>style.visibility</p:attrName>
                                        </p:attrNameLst>
                                      </p:cBhvr>
                                      <p:to>
                                        <p:strVal val="visible"/>
                                      </p:to>
                                    </p:set>
                                    <p:anim calcmode="lin" valueType="num">
                                      <p:cBhvr additive="base">
                                        <p:cTn id="37" dur="500"/>
                                        <p:tgtEl>
                                          <p:spTgt spid="33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idx="4294967295"/>
          </p:nvPr>
        </p:nvSpPr>
        <p:spPr>
          <a:xfrm>
            <a:off x="505925" y="86200"/>
            <a:ext cx="5265300" cy="1470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Google Gmail App </a:t>
            </a:r>
            <a:endParaRPr lang="es-ES" sz="3600" b="0" i="0" u="none" strike="noStrike" cap="none" noProof="0" dirty="0">
              <a:solidFill>
                <a:schemeClr val="dk2"/>
              </a:solidFill>
              <a:latin typeface="Cambria"/>
              <a:ea typeface="Cambria"/>
              <a:cs typeface="Cambria"/>
              <a:sym typeface="Cambria"/>
            </a:endParaRPr>
          </a:p>
        </p:txBody>
      </p:sp>
      <p:sp>
        <p:nvSpPr>
          <p:cNvPr id="346" name="Shape 346"/>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25</a:t>
            </a:fld>
            <a:endParaRPr lang="en-US" sz="1400" b="0" i="0" u="none" strike="noStrike" cap="none" dirty="0">
              <a:solidFill>
                <a:srgbClr val="000000"/>
              </a:solidFill>
              <a:latin typeface="Arial"/>
              <a:ea typeface="Arial"/>
              <a:cs typeface="Arial"/>
              <a:sym typeface="Arial"/>
            </a:endParaRPr>
          </a:p>
        </p:txBody>
      </p:sp>
      <p:pic>
        <p:nvPicPr>
          <p:cNvPr id="347" name="Shape 347"/>
          <p:cNvPicPr preferRelativeResize="0"/>
          <p:nvPr/>
        </p:nvPicPr>
        <p:blipFill rotWithShape="1">
          <a:blip r:embed="rId3">
            <a:alphaModFix/>
          </a:blip>
          <a:srcRect/>
          <a:stretch/>
        </p:blipFill>
        <p:spPr>
          <a:xfrm>
            <a:off x="239200" y="1457150"/>
            <a:ext cx="8111851" cy="50196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idx="4294967295"/>
          </p:nvPr>
        </p:nvSpPr>
        <p:spPr>
          <a:xfrm>
            <a:off x="440350" y="95575"/>
            <a:ext cx="7772400" cy="1470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Cómo usar Gmail</a:t>
            </a:r>
            <a:endParaRPr lang="es-ES" sz="3600" b="0" i="0" u="none" strike="noStrike" cap="none" noProof="0" dirty="0">
              <a:solidFill>
                <a:schemeClr val="dk2"/>
              </a:solidFill>
              <a:latin typeface="Cambria"/>
              <a:ea typeface="Cambria"/>
              <a:cs typeface="Cambria"/>
              <a:sym typeface="Cambria"/>
            </a:endParaRPr>
          </a:p>
        </p:txBody>
      </p:sp>
      <p:pic>
        <p:nvPicPr>
          <p:cNvPr id="353" name="Shape 353"/>
          <p:cNvPicPr preferRelativeResize="0"/>
          <p:nvPr/>
        </p:nvPicPr>
        <p:blipFill rotWithShape="1">
          <a:blip r:embed="rId3">
            <a:alphaModFix/>
          </a:blip>
          <a:srcRect/>
          <a:stretch/>
        </p:blipFill>
        <p:spPr>
          <a:xfrm>
            <a:off x="394125" y="1293125"/>
            <a:ext cx="6563999" cy="3690899"/>
          </a:xfrm>
          <a:prstGeom prst="rect">
            <a:avLst/>
          </a:prstGeom>
          <a:noFill/>
          <a:ln w="9525" cap="flat" cmpd="sng">
            <a:solidFill>
              <a:srgbClr val="000000">
                <a:alpha val="0"/>
              </a:srgbClr>
            </a:solidFill>
            <a:prstDash val="solid"/>
            <a:round/>
            <a:headEnd type="none" w="med" len="med"/>
            <a:tailEnd type="none" w="med" len="med"/>
          </a:ln>
        </p:spPr>
      </p:pic>
      <p:sp>
        <p:nvSpPr>
          <p:cNvPr id="354" name="Shape 354"/>
          <p:cNvSpPr/>
          <p:nvPr/>
        </p:nvSpPr>
        <p:spPr>
          <a:xfrm>
            <a:off x="4757225" y="3246775"/>
            <a:ext cx="451499" cy="402899"/>
          </a:xfrm>
          <a:prstGeom prst="ellipse">
            <a:avLst/>
          </a:prstGeom>
          <a:noFill/>
          <a:ln w="1905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cxnSp>
        <p:nvCxnSpPr>
          <p:cNvPr id="355" name="Shape 355"/>
          <p:cNvCxnSpPr/>
          <p:nvPr/>
        </p:nvCxnSpPr>
        <p:spPr>
          <a:xfrm rot="10800000" flipH="1">
            <a:off x="4370550" y="3566199"/>
            <a:ext cx="402899" cy="192000"/>
          </a:xfrm>
          <a:prstGeom prst="straightConnector1">
            <a:avLst/>
          </a:prstGeom>
          <a:noFill/>
          <a:ln w="19050" cap="flat" cmpd="sng">
            <a:solidFill>
              <a:srgbClr val="0000FF"/>
            </a:solidFill>
            <a:prstDash val="solid"/>
            <a:round/>
            <a:headEnd type="none" w="med" len="med"/>
            <a:tailEnd type="triangle" w="lg" len="lg"/>
          </a:ln>
        </p:spPr>
      </p:cxnSp>
      <p:pic>
        <p:nvPicPr>
          <p:cNvPr id="356" name="Shape 356"/>
          <p:cNvPicPr preferRelativeResize="0"/>
          <p:nvPr/>
        </p:nvPicPr>
        <p:blipFill rotWithShape="1">
          <a:blip r:embed="rId4">
            <a:alphaModFix/>
          </a:blip>
          <a:srcRect/>
          <a:stretch/>
        </p:blipFill>
        <p:spPr>
          <a:xfrm>
            <a:off x="4320864" y="557525"/>
            <a:ext cx="987799" cy="546099"/>
          </a:xfrm>
          <a:prstGeom prst="rect">
            <a:avLst/>
          </a:prstGeom>
          <a:noFill/>
          <a:ln>
            <a:noFill/>
          </a:ln>
        </p:spPr>
      </p:pic>
      <p:sp>
        <p:nvSpPr>
          <p:cNvPr id="357" name="Shape 357"/>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26</a:t>
            </a:fld>
            <a:endParaRPr lang="en-US" sz="1400" b="0" i="0" u="none" strike="noStrike" cap="none" dirty="0">
              <a:solidFill>
                <a:srgbClr val="000000"/>
              </a:solidFill>
              <a:latin typeface="Arial"/>
              <a:ea typeface="Arial"/>
              <a:cs typeface="Arial"/>
              <a:sym typeface="Arial"/>
            </a:endParaRPr>
          </a:p>
        </p:txBody>
      </p:sp>
      <p:sp>
        <p:nvSpPr>
          <p:cNvPr id="358" name="Shape 358"/>
          <p:cNvSpPr txBox="1"/>
          <p:nvPr/>
        </p:nvSpPr>
        <p:spPr>
          <a:xfrm>
            <a:off x="1045375" y="5244875"/>
            <a:ext cx="5533200" cy="1324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s-ES" sz="1800" b="0" i="0" u="none" strike="noStrike" cap="none" dirty="0" smtClean="0">
                <a:solidFill>
                  <a:srgbClr val="000000"/>
                </a:solidFill>
                <a:latin typeface="Calibri"/>
                <a:ea typeface="Calibri"/>
                <a:cs typeface="Calibri"/>
                <a:sym typeface="Calibri"/>
              </a:rPr>
              <a:t>*Pulse en el enlace siguiente para mayores informes sobre cómo usar Gmail</a:t>
            </a:r>
          </a:p>
          <a:p>
            <a:pPr marL="0" marR="0" lvl="0" indent="0" algn="ctr" rtl="0">
              <a:lnSpc>
                <a:spcPct val="100000"/>
              </a:lnSpc>
              <a:spcBef>
                <a:spcPts val="0"/>
              </a:spcBef>
              <a:spcAft>
                <a:spcPts val="0"/>
              </a:spcAft>
              <a:buClr>
                <a:srgbClr val="000000"/>
              </a:buClr>
              <a:buFont typeface="Arial"/>
              <a:buNone/>
            </a:pPr>
            <a:r>
              <a:rPr lang="es-ES" sz="1800" b="0" i="0" u="none" strike="noStrike" cap="none" dirty="0" smtClean="0">
                <a:solidFill>
                  <a:srgbClr val="000000"/>
                </a:solidFill>
                <a:latin typeface="Calibri" panose="020F0502020204030204" pitchFamily="34" charset="0"/>
                <a:sym typeface="Arial"/>
                <a:hlinkClick r:id="rId5"/>
              </a:rPr>
              <a:t>Email y Google Gmail</a:t>
            </a:r>
            <a:endParaRPr lang="es-ES" sz="1800" b="0" i="0" u="none" strike="noStrike" cap="none" dirty="0">
              <a:solidFill>
                <a:srgbClr val="000000"/>
              </a:solidFill>
              <a:latin typeface="Calibri" panose="020F0502020204030204" pitchFamily="34" charset="0"/>
              <a:sym typeface="Arial"/>
            </a:endParaRP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ctrTitle"/>
          </p:nvPr>
        </p:nvSpPr>
        <p:spPr>
          <a:xfrm>
            <a:off x="685800" y="1905000"/>
            <a:ext cx="7543800" cy="2594100"/>
          </a:xfrm>
          <a:prstGeom prst="rect">
            <a:avLst/>
          </a:prstGeom>
        </p:spPr>
        <p:txBody>
          <a:bodyPr lIns="91425" tIns="91425" rIns="91425" bIns="91425" anchor="b" anchorCtr="0">
            <a:noAutofit/>
          </a:bodyPr>
          <a:lstStyle/>
          <a:p>
            <a:pPr lvl="0">
              <a:spcBef>
                <a:spcPts val="0"/>
              </a:spcBef>
              <a:buNone/>
            </a:pPr>
            <a:r>
              <a:rPr lang="es-ES" noProof="0" dirty="0" smtClean="0"/>
              <a:t>Para conectarse a Internet</a:t>
            </a:r>
            <a:endParaRPr lang="es-ES" noProof="0" dirty="0"/>
          </a:p>
        </p:txBody>
      </p:sp>
      <p:pic>
        <p:nvPicPr>
          <p:cNvPr id="364" name="Shape 364"/>
          <p:cNvPicPr preferRelativeResize="0"/>
          <p:nvPr/>
        </p:nvPicPr>
        <p:blipFill rotWithShape="1">
          <a:blip r:embed="rId3">
            <a:alphaModFix/>
          </a:blip>
          <a:srcRect/>
          <a:stretch/>
        </p:blipFill>
        <p:spPr>
          <a:xfrm>
            <a:off x="4400548" y="3667499"/>
            <a:ext cx="1922100" cy="20826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idx="4294967295"/>
          </p:nvPr>
        </p:nvSpPr>
        <p:spPr>
          <a:xfrm>
            <a:off x="288575" y="46050"/>
            <a:ext cx="6891900" cy="1253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Cambria"/>
              <a:buNone/>
            </a:pPr>
            <a:r>
              <a:rPr lang="es-ES" sz="4600" b="0" i="0" u="none" strike="noStrike" cap="none" noProof="0" dirty="0" smtClean="0">
                <a:solidFill>
                  <a:schemeClr val="dk2"/>
                </a:solidFill>
                <a:latin typeface="Cambria"/>
                <a:ea typeface="Cambria"/>
                <a:cs typeface="Cambria"/>
                <a:sym typeface="Cambria"/>
              </a:rPr>
              <a:t>C</a:t>
            </a:r>
            <a:r>
              <a:rPr lang="es-ES" sz="3600" b="0" i="0" u="none" strike="noStrike" cap="none" noProof="0" dirty="0" smtClean="0">
                <a:solidFill>
                  <a:schemeClr val="dk2"/>
                </a:solidFill>
                <a:latin typeface="Cambria"/>
                <a:ea typeface="Cambria"/>
                <a:cs typeface="Cambria"/>
                <a:sym typeface="Cambria"/>
              </a:rPr>
              <a:t>onectarse a Internet - </a:t>
            </a:r>
          </a:p>
          <a:p>
            <a:pPr marL="0" marR="0" lvl="0" indent="0" algn="ctr"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¿Qué es una red inalámbrica</a:t>
            </a:r>
            <a:endParaRPr lang="es-ES" sz="3600" b="0" i="0" u="none" strike="noStrike" cap="none" noProof="0" dirty="0">
              <a:solidFill>
                <a:schemeClr val="dk2"/>
              </a:solidFill>
              <a:latin typeface="Cambria"/>
              <a:ea typeface="Cambria"/>
              <a:cs typeface="Cambria"/>
              <a:sym typeface="Cambria"/>
            </a:endParaRPr>
          </a:p>
        </p:txBody>
      </p:sp>
      <p:pic>
        <p:nvPicPr>
          <p:cNvPr id="370" name="Shape 370"/>
          <p:cNvPicPr preferRelativeResize="0"/>
          <p:nvPr/>
        </p:nvPicPr>
        <p:blipFill rotWithShape="1">
          <a:blip r:embed="rId3">
            <a:alphaModFix/>
          </a:blip>
          <a:srcRect/>
          <a:stretch/>
        </p:blipFill>
        <p:spPr>
          <a:xfrm>
            <a:off x="6452391" y="695975"/>
            <a:ext cx="705024" cy="705024"/>
          </a:xfrm>
          <a:prstGeom prst="rect">
            <a:avLst/>
          </a:prstGeom>
          <a:noFill/>
          <a:ln>
            <a:noFill/>
          </a:ln>
        </p:spPr>
      </p:pic>
      <p:pic>
        <p:nvPicPr>
          <p:cNvPr id="371" name="Shape 371"/>
          <p:cNvPicPr preferRelativeResize="0"/>
          <p:nvPr/>
        </p:nvPicPr>
        <p:blipFill rotWithShape="1">
          <a:blip r:embed="rId4">
            <a:alphaModFix/>
          </a:blip>
          <a:srcRect/>
          <a:stretch/>
        </p:blipFill>
        <p:spPr>
          <a:xfrm>
            <a:off x="6121798" y="1522674"/>
            <a:ext cx="1922199" cy="2082624"/>
          </a:xfrm>
          <a:prstGeom prst="rect">
            <a:avLst/>
          </a:prstGeom>
          <a:noFill/>
          <a:ln>
            <a:noFill/>
          </a:ln>
        </p:spPr>
      </p:pic>
      <p:sp>
        <p:nvSpPr>
          <p:cNvPr id="372" name="Shape 372"/>
          <p:cNvSpPr txBox="1"/>
          <p:nvPr/>
        </p:nvSpPr>
        <p:spPr>
          <a:xfrm>
            <a:off x="1198485" y="1871800"/>
            <a:ext cx="4769880" cy="12530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s-ES" sz="2400" b="0" i="0" u="none" strike="noStrike" cap="none" dirty="0" smtClean="0">
                <a:solidFill>
                  <a:srgbClr val="000000"/>
                </a:solidFill>
                <a:latin typeface="Calibri"/>
                <a:ea typeface="Calibri"/>
                <a:cs typeface="Calibri"/>
                <a:sym typeface="Calibri"/>
              </a:rPr>
              <a:t>Los Chromebooks y iPads de SAUSD se conectan a Internet por medio de conexiones de red inalámbrica.</a:t>
            </a:r>
            <a:endParaRPr lang="es-ES" sz="2400" b="0" i="0" u="none" strike="noStrike" cap="none" dirty="0">
              <a:solidFill>
                <a:srgbClr val="000000"/>
              </a:solidFill>
              <a:latin typeface="Calibri"/>
              <a:ea typeface="Calibri"/>
              <a:cs typeface="Calibri"/>
              <a:sym typeface="Calibri"/>
            </a:endParaRPr>
          </a:p>
        </p:txBody>
      </p:sp>
      <p:sp>
        <p:nvSpPr>
          <p:cNvPr id="373" name="Shape 373"/>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28</a:t>
            </a:fld>
            <a:endParaRPr lang="en-US" sz="1400" b="0" i="0" u="none" strike="noStrike" cap="none" dirty="0">
              <a:solidFill>
                <a:srgbClr val="000000"/>
              </a:solidFill>
              <a:latin typeface="Arial"/>
              <a:ea typeface="Arial"/>
              <a:cs typeface="Arial"/>
              <a:sym typeface="Arial"/>
            </a:endParaRPr>
          </a:p>
        </p:txBody>
      </p:sp>
      <p:sp>
        <p:nvSpPr>
          <p:cNvPr id="374" name="Shape 374"/>
          <p:cNvSpPr txBox="1"/>
          <p:nvPr/>
        </p:nvSpPr>
        <p:spPr>
          <a:xfrm>
            <a:off x="233200" y="3558150"/>
            <a:ext cx="7752300" cy="3087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s-ES" sz="2400" b="0" i="0" u="none" strike="noStrike" cap="none" dirty="0" smtClean="0">
                <a:solidFill>
                  <a:srgbClr val="000000"/>
                </a:solidFill>
                <a:latin typeface="Calibri"/>
                <a:ea typeface="Calibri"/>
                <a:cs typeface="Calibri"/>
                <a:sym typeface="Calibri"/>
              </a:rPr>
              <a:t>Una red inalámbrica se usa para conectar laptops, teléfonos celulares y otros dispositivos a Internet.</a:t>
            </a:r>
          </a:p>
          <a:p>
            <a:pPr marL="0" marR="0" lvl="0" indent="0" algn="l" rtl="0">
              <a:lnSpc>
                <a:spcPct val="100000"/>
              </a:lnSpc>
              <a:spcBef>
                <a:spcPts val="0"/>
              </a:spcBef>
              <a:spcAft>
                <a:spcPts val="0"/>
              </a:spcAft>
              <a:buClr>
                <a:srgbClr val="000000"/>
              </a:buClr>
              <a:buFont typeface="Arial"/>
              <a:buNone/>
            </a:pPr>
            <a:endParaRPr lang="es-ES" sz="2400" b="0" i="0" u="none" strike="noStrike" cap="none" dirty="0" smtClean="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s-ES" sz="2400" b="0" i="0" u="none" strike="noStrike" cap="none" dirty="0" smtClean="0">
                <a:solidFill>
                  <a:srgbClr val="000000"/>
                </a:solidFill>
                <a:latin typeface="Calibri"/>
                <a:ea typeface="Calibri"/>
                <a:cs typeface="Calibri"/>
                <a:sym typeface="Calibri"/>
              </a:rPr>
              <a:t>Si tiene acceso a una red inalámbrica en casa podrá conectar Chromebooks y iPads de SAUSD.</a:t>
            </a:r>
            <a:endParaRPr lang="es-ES" sz="2400" b="0" i="0" u="none" strike="noStrike" cap="none" dirty="0">
              <a:solidFill>
                <a:srgbClr val="000000"/>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idx="4294967295"/>
          </p:nvPr>
        </p:nvSpPr>
        <p:spPr>
          <a:xfrm>
            <a:off x="457200" y="274650"/>
            <a:ext cx="62397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¿Qué es un punto de acceso (</a:t>
            </a:r>
            <a:r>
              <a:rPr lang="es-ES" sz="3600" b="0" i="1" u="none" strike="noStrike" cap="none" noProof="0" dirty="0" smtClean="0">
                <a:solidFill>
                  <a:schemeClr val="dk2"/>
                </a:solidFill>
                <a:latin typeface="Cambria"/>
                <a:ea typeface="Cambria"/>
                <a:cs typeface="Cambria"/>
                <a:sym typeface="Cambria"/>
              </a:rPr>
              <a:t>Hotspot</a:t>
            </a:r>
            <a:r>
              <a:rPr lang="es-ES" sz="3600" b="0" i="0" u="none" strike="noStrike" cap="none" noProof="0" dirty="0" smtClean="0">
                <a:solidFill>
                  <a:schemeClr val="dk2"/>
                </a:solidFill>
                <a:latin typeface="Cambria"/>
                <a:ea typeface="Cambria"/>
                <a:cs typeface="Cambria"/>
                <a:sym typeface="Cambria"/>
              </a:rPr>
              <a:t>)?</a:t>
            </a:r>
            <a:endParaRPr lang="es-ES" sz="3600" b="0" i="0" u="none" strike="noStrike" cap="none" noProof="0" dirty="0">
              <a:solidFill>
                <a:schemeClr val="dk2"/>
              </a:solidFill>
              <a:latin typeface="Cambria"/>
              <a:ea typeface="Cambria"/>
              <a:cs typeface="Cambria"/>
              <a:sym typeface="Cambria"/>
            </a:endParaRPr>
          </a:p>
        </p:txBody>
      </p:sp>
      <p:sp>
        <p:nvSpPr>
          <p:cNvPr id="380" name="Shape 380"/>
          <p:cNvSpPr txBox="1"/>
          <p:nvPr/>
        </p:nvSpPr>
        <p:spPr>
          <a:xfrm>
            <a:off x="520724" y="1716475"/>
            <a:ext cx="7460302" cy="1676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s-ES" sz="2400" b="0" i="0" u="none" strike="noStrike" cap="none" dirty="0" smtClean="0">
                <a:solidFill>
                  <a:srgbClr val="000000"/>
                </a:solidFill>
                <a:latin typeface="Calibri"/>
                <a:ea typeface="Calibri"/>
                <a:cs typeface="Calibri"/>
                <a:sym typeface="Calibri"/>
              </a:rPr>
              <a:t>Un punto de acceso (</a:t>
            </a:r>
            <a:r>
              <a:rPr lang="es-ES" sz="2400" b="0" i="1" u="none" strike="noStrike" cap="none" dirty="0" smtClean="0">
                <a:solidFill>
                  <a:srgbClr val="000000"/>
                </a:solidFill>
                <a:latin typeface="Calibri"/>
                <a:ea typeface="Calibri"/>
                <a:cs typeface="Calibri"/>
                <a:sym typeface="Calibri"/>
              </a:rPr>
              <a:t>hotspot</a:t>
            </a:r>
            <a:r>
              <a:rPr lang="es-ES" sz="2400" b="0" i="0" u="none" strike="noStrike" cap="none" dirty="0" smtClean="0">
                <a:solidFill>
                  <a:srgbClr val="000000"/>
                </a:solidFill>
                <a:latin typeface="Calibri"/>
                <a:ea typeface="Calibri"/>
                <a:cs typeface="Calibri"/>
                <a:sym typeface="Calibri"/>
              </a:rPr>
              <a:t>) le permite conectarse de forma inalámbrica a Chromebooks y iPads.</a:t>
            </a:r>
            <a:r>
              <a:rPr lang="es-ES" sz="2400" b="0" i="0" u="none" strike="noStrike" cap="none" dirty="0" smtClean="0">
                <a:solidFill>
                  <a:srgbClr val="FF0000"/>
                </a:solidFill>
                <a:latin typeface="Calibri"/>
                <a:ea typeface="Calibri"/>
                <a:cs typeface="Calibri"/>
                <a:sym typeface="Calibri"/>
              </a:rPr>
              <a:t> </a:t>
            </a:r>
            <a:r>
              <a:rPr lang="es-ES" sz="2400" b="0" i="0" u="none" strike="noStrike" cap="none" dirty="0" smtClean="0">
                <a:solidFill>
                  <a:srgbClr val="000000"/>
                </a:solidFill>
                <a:latin typeface="Calibri"/>
                <a:ea typeface="Calibri"/>
                <a:cs typeface="Calibri"/>
                <a:sym typeface="Calibri"/>
              </a:rPr>
              <a:t>El </a:t>
            </a:r>
            <a:r>
              <a:rPr lang="es-ES" sz="2400" b="0" i="1" u="none" strike="noStrike" cap="none" dirty="0" smtClean="0">
                <a:solidFill>
                  <a:srgbClr val="000000"/>
                </a:solidFill>
                <a:latin typeface="Calibri"/>
                <a:ea typeface="Calibri"/>
                <a:cs typeface="Calibri"/>
                <a:sym typeface="Calibri"/>
              </a:rPr>
              <a:t>hotspot</a:t>
            </a:r>
            <a:r>
              <a:rPr lang="es-ES" sz="2400" b="0" i="0" u="none" strike="noStrike" cap="none" dirty="0" smtClean="0">
                <a:solidFill>
                  <a:srgbClr val="000000"/>
                </a:solidFill>
                <a:latin typeface="Calibri"/>
                <a:ea typeface="Calibri"/>
                <a:cs typeface="Calibri"/>
                <a:sym typeface="Calibri"/>
              </a:rPr>
              <a:t> tiene un nombre y código de la red que se debe escribir en el dispositivo a fin de que el </a:t>
            </a:r>
            <a:r>
              <a:rPr lang="es-ES" sz="2400" b="0" i="1" u="none" strike="noStrike" cap="none" dirty="0" smtClean="0">
                <a:solidFill>
                  <a:srgbClr val="000000"/>
                </a:solidFill>
                <a:latin typeface="Calibri"/>
                <a:ea typeface="Calibri"/>
                <a:cs typeface="Calibri"/>
                <a:sym typeface="Calibri"/>
              </a:rPr>
              <a:t>hotspot</a:t>
            </a:r>
            <a:r>
              <a:rPr lang="es-ES" sz="2400" b="0" i="0" u="none" strike="noStrike" cap="none" dirty="0" smtClean="0">
                <a:solidFill>
                  <a:srgbClr val="000000"/>
                </a:solidFill>
                <a:latin typeface="Calibri"/>
                <a:ea typeface="Calibri"/>
                <a:cs typeface="Calibri"/>
                <a:sym typeface="Calibri"/>
              </a:rPr>
              <a:t> dé acceso a Internet.</a:t>
            </a:r>
            <a:endParaRPr lang="es-ES" sz="2400" b="0" i="0" u="none" strike="noStrike" cap="none" dirty="0">
              <a:solidFill>
                <a:srgbClr val="000000"/>
              </a:solidFill>
              <a:latin typeface="Calibri"/>
              <a:ea typeface="Calibri"/>
              <a:cs typeface="Calibri"/>
              <a:sym typeface="Calibri"/>
            </a:endParaRPr>
          </a:p>
        </p:txBody>
      </p:sp>
      <p:sp>
        <p:nvSpPr>
          <p:cNvPr id="381" name="Shape 381"/>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29</a:t>
            </a:fld>
            <a:endParaRPr lang="en-US" sz="1400" b="0" i="0" u="none" strike="noStrike" cap="none" dirty="0">
              <a:solidFill>
                <a:srgbClr val="000000"/>
              </a:solidFill>
              <a:latin typeface="Arial"/>
              <a:ea typeface="Arial"/>
              <a:cs typeface="Arial"/>
              <a:sym typeface="Arial"/>
            </a:endParaRPr>
          </a:p>
        </p:txBody>
      </p:sp>
      <p:pic>
        <p:nvPicPr>
          <p:cNvPr id="382" name="Shape 382"/>
          <p:cNvPicPr preferRelativeResize="0"/>
          <p:nvPr/>
        </p:nvPicPr>
        <p:blipFill rotWithShape="1">
          <a:blip r:embed="rId3">
            <a:alphaModFix/>
          </a:blip>
          <a:srcRect/>
          <a:stretch/>
        </p:blipFill>
        <p:spPr>
          <a:xfrm>
            <a:off x="2611092" y="3502513"/>
            <a:ext cx="3663584" cy="2194093"/>
          </a:xfrm>
          <a:prstGeom prst="rect">
            <a:avLst/>
          </a:prstGeom>
          <a:noFill/>
          <a:ln>
            <a:noFill/>
          </a:ln>
        </p:spPr>
      </p:pic>
      <p:sp>
        <p:nvSpPr>
          <p:cNvPr id="2" name="TextBox 1"/>
          <p:cNvSpPr txBox="1"/>
          <p:nvPr/>
        </p:nvSpPr>
        <p:spPr>
          <a:xfrm>
            <a:off x="2300998" y="6148554"/>
            <a:ext cx="4450257" cy="307777"/>
          </a:xfrm>
          <a:prstGeom prst="rect">
            <a:avLst/>
          </a:prstGeom>
          <a:noFill/>
        </p:spPr>
        <p:txBody>
          <a:bodyPr wrap="none" rtlCol="0">
            <a:spAutoFit/>
          </a:bodyPr>
          <a:lstStyle/>
          <a:p>
            <a:r>
              <a:rPr lang="es-ES" dirty="0" smtClean="0">
                <a:hlinkClick r:id="rId4"/>
              </a:rPr>
              <a:t>Vídeo </a:t>
            </a:r>
            <a:r>
              <a:rPr lang="es-ES" dirty="0" err="1">
                <a:hlinkClick r:id="rId4"/>
              </a:rPr>
              <a:t>paracómo</a:t>
            </a:r>
            <a:r>
              <a:rPr lang="es-ES" dirty="0">
                <a:hlinkClick r:id="rId4"/>
              </a:rPr>
              <a:t> </a:t>
            </a:r>
            <a:r>
              <a:rPr lang="es-ES" dirty="0" smtClean="0">
                <a:hlinkClick r:id="rId4"/>
              </a:rPr>
              <a:t>conectar un </a:t>
            </a:r>
            <a:r>
              <a:rPr lang="es-ES" dirty="0" err="1">
                <a:hlinkClick r:id="rId4"/>
              </a:rPr>
              <a:t>Chromebook</a:t>
            </a:r>
            <a:r>
              <a:rPr lang="es-ES" dirty="0">
                <a:hlinkClick r:id="rId4"/>
              </a:rPr>
              <a:t> para </a:t>
            </a:r>
            <a:r>
              <a:rPr lang="es-ES" dirty="0" err="1" smtClean="0">
                <a:hlinkClick r:id="rId4"/>
              </a:rPr>
              <a:t>Wi</a:t>
            </a:r>
            <a:r>
              <a:rPr lang="es-ES" dirty="0" smtClean="0">
                <a:hlinkClick r:id="rId4"/>
              </a:rPr>
              <a:t>-Fi </a:t>
            </a:r>
            <a:endParaRPr lang="en-US" dirty="0"/>
          </a:p>
        </p:txBody>
      </p:sp>
      <p:sp>
        <p:nvSpPr>
          <p:cNvPr id="3" name="TextBox 2"/>
          <p:cNvSpPr txBox="1"/>
          <p:nvPr/>
        </p:nvSpPr>
        <p:spPr>
          <a:xfrm>
            <a:off x="2542032" y="5843016"/>
            <a:ext cx="3869804" cy="307777"/>
          </a:xfrm>
          <a:prstGeom prst="rect">
            <a:avLst/>
          </a:prstGeom>
          <a:noFill/>
        </p:spPr>
        <p:txBody>
          <a:bodyPr wrap="square" rtlCol="0">
            <a:spAutoFit/>
          </a:bodyPr>
          <a:lstStyle/>
          <a:p>
            <a:r>
              <a:rPr lang="en-US" dirty="0" err="1" smtClean="0">
                <a:hlinkClick r:id="rId5"/>
              </a:rPr>
              <a:t>Informacion</a:t>
            </a:r>
            <a:r>
              <a:rPr lang="en-US" dirty="0" smtClean="0">
                <a:hlinkClick r:id="rId5"/>
              </a:rPr>
              <a:t> </a:t>
            </a:r>
            <a:r>
              <a:rPr lang="en-US" dirty="0" err="1" smtClean="0">
                <a:hlinkClick r:id="rId5"/>
              </a:rPr>
              <a:t>inicial</a:t>
            </a:r>
            <a:r>
              <a:rPr lang="en-US" dirty="0" smtClean="0">
                <a:hlinkClick r:id="rId5"/>
              </a:rPr>
              <a:t> Punto de </a:t>
            </a:r>
            <a:r>
              <a:rPr lang="en-US" dirty="0" err="1" smtClean="0">
                <a:hlinkClick r:id="rId5"/>
              </a:rPr>
              <a:t>acceso</a:t>
            </a:r>
            <a:r>
              <a:rPr lang="en-US" dirty="0" smtClean="0">
                <a:hlinkClick r:id="rId5"/>
              </a:rPr>
              <a:t> (hotspot)</a:t>
            </a:r>
            <a:endParaRPr lang="en-US" dirty="0"/>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p:nvPr/>
        </p:nvSpPr>
        <p:spPr>
          <a:xfrm>
            <a:off x="110250" y="174175"/>
            <a:ext cx="7006500" cy="629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Cambria"/>
              <a:buNone/>
            </a:pPr>
            <a:r>
              <a:rPr lang="en-US" sz="3600" b="0" i="0" u="none" strike="noStrike" cap="none" dirty="0" smtClean="0">
                <a:solidFill>
                  <a:schemeClr val="dk2"/>
                </a:solidFill>
                <a:latin typeface="Cambria"/>
                <a:ea typeface="Cambria"/>
                <a:cs typeface="Cambria"/>
                <a:sym typeface="Cambria"/>
              </a:rPr>
              <a:t>El </a:t>
            </a:r>
            <a:r>
              <a:rPr lang="en-US" sz="3600" b="0" i="0" u="none" strike="noStrike" cap="none" dirty="0">
                <a:solidFill>
                  <a:schemeClr val="dk2"/>
                </a:solidFill>
                <a:latin typeface="Cambria"/>
                <a:ea typeface="Cambria"/>
                <a:cs typeface="Cambria"/>
                <a:sym typeface="Cambria"/>
              </a:rPr>
              <a:t>Chromebook </a:t>
            </a:r>
          </a:p>
        </p:txBody>
      </p:sp>
      <p:sp>
        <p:nvSpPr>
          <p:cNvPr id="116" name="Shape 116"/>
          <p:cNvSpPr txBox="1"/>
          <p:nvPr/>
        </p:nvSpPr>
        <p:spPr>
          <a:xfrm>
            <a:off x="1223100" y="999000"/>
            <a:ext cx="6049200" cy="1086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s-ES" sz="2400" b="0" i="0" u="none" strike="noStrike" cap="none" dirty="0" smtClean="0">
                <a:solidFill>
                  <a:schemeClr val="dk1"/>
                </a:solidFill>
                <a:latin typeface="Calibri"/>
                <a:ea typeface="Calibri"/>
                <a:cs typeface="Calibri"/>
                <a:sym typeface="Calibri"/>
              </a:rPr>
              <a:t>El Chromebook se ve y se siente un poco diferente que una laptop o tableta.</a:t>
            </a:r>
          </a:p>
        </p:txBody>
      </p:sp>
      <p:sp>
        <p:nvSpPr>
          <p:cNvPr id="117" name="Shape 117"/>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a:t>
            </a:fld>
            <a:endParaRPr lang="en-US" sz="1400" b="0" i="0" u="none" strike="noStrike" cap="none" dirty="0">
              <a:solidFill>
                <a:srgbClr val="000000"/>
              </a:solidFill>
              <a:latin typeface="Arial"/>
              <a:ea typeface="Arial"/>
              <a:cs typeface="Arial"/>
              <a:sym typeface="Arial"/>
            </a:endParaRPr>
          </a:p>
        </p:txBody>
      </p:sp>
      <p:pic>
        <p:nvPicPr>
          <p:cNvPr id="118" name="Shape 118"/>
          <p:cNvPicPr preferRelativeResize="0"/>
          <p:nvPr/>
        </p:nvPicPr>
        <p:blipFill rotWithShape="1">
          <a:blip r:embed="rId3">
            <a:alphaModFix/>
          </a:blip>
          <a:srcRect/>
          <a:stretch/>
        </p:blipFill>
        <p:spPr>
          <a:xfrm>
            <a:off x="1223100" y="2162099"/>
            <a:ext cx="5829799" cy="43577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7" name="Shape 207"/>
          <p:cNvSpPr>
            <a:spLocks noGrp="1"/>
          </p:cNvSpPr>
          <p:nvPr>
            <p:ph type="sldNum" idx="12"/>
          </p:nvPr>
        </p:nvSpPr>
        <p:spPr>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30</a:t>
            </a:fld>
            <a:endParaRPr lang="en-US" sz="1400" b="0" i="0" u="none" strike="noStrike" cap="none" dirty="0">
              <a:solidFill>
                <a:srgbClr val="000000"/>
              </a:solidFill>
              <a:latin typeface="Arial"/>
              <a:ea typeface="Arial"/>
              <a:cs typeface="Arial"/>
              <a:sym typeface="Arial"/>
            </a:endParaRPr>
          </a:p>
        </p:txBody>
      </p:sp>
      <p:sp>
        <p:nvSpPr>
          <p:cNvPr id="203" name="Shape 203"/>
          <p:cNvSpPr txBox="1">
            <a:spLocks noGrp="1"/>
          </p:cNvSpPr>
          <p:nvPr>
            <p:ph type="title" idx="4294967295"/>
          </p:nvPr>
        </p:nvSpPr>
        <p:spPr>
          <a:xfrm>
            <a:off x="0" y="274638"/>
            <a:ext cx="6392863"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¿Qué usa usted para conectarse a Internet?</a:t>
            </a:r>
            <a:endParaRPr lang="es-ES" sz="3600" b="0" i="0" u="none" strike="noStrike" cap="none" noProof="0" dirty="0">
              <a:solidFill>
                <a:schemeClr val="dk2"/>
              </a:solidFill>
              <a:latin typeface="Cambria"/>
              <a:ea typeface="Cambria"/>
              <a:cs typeface="Cambria"/>
              <a:sym typeface="Cambria"/>
            </a:endParaRPr>
          </a:p>
        </p:txBody>
      </p:sp>
      <p:pic>
        <p:nvPicPr>
          <p:cNvPr id="204" name="Shape 204"/>
          <p:cNvPicPr preferRelativeResize="0"/>
          <p:nvPr/>
        </p:nvPicPr>
        <p:blipFill rotWithShape="1">
          <a:blip r:embed="rId3">
            <a:alphaModFix/>
          </a:blip>
          <a:srcRect/>
          <a:stretch/>
        </p:blipFill>
        <p:spPr>
          <a:xfrm>
            <a:off x="346675" y="1506712"/>
            <a:ext cx="4540575" cy="2542723"/>
          </a:xfrm>
          <a:prstGeom prst="rect">
            <a:avLst/>
          </a:prstGeom>
          <a:noFill/>
          <a:ln w="28575" cap="flat" cmpd="sng">
            <a:solidFill>
              <a:srgbClr val="000000"/>
            </a:solidFill>
            <a:prstDash val="solid"/>
            <a:round/>
            <a:headEnd type="none" w="med" len="med"/>
            <a:tailEnd type="none" w="med" len="med"/>
          </a:ln>
        </p:spPr>
      </p:pic>
      <p:pic>
        <p:nvPicPr>
          <p:cNvPr id="205" name="Shape 205"/>
          <p:cNvPicPr preferRelativeResize="0"/>
          <p:nvPr/>
        </p:nvPicPr>
        <p:blipFill rotWithShape="1">
          <a:blip r:embed="rId4">
            <a:alphaModFix/>
          </a:blip>
          <a:srcRect/>
          <a:stretch/>
        </p:blipFill>
        <p:spPr>
          <a:xfrm>
            <a:off x="5193175" y="2133250"/>
            <a:ext cx="3086099" cy="1485899"/>
          </a:xfrm>
          <a:prstGeom prst="rect">
            <a:avLst/>
          </a:prstGeom>
          <a:noFill/>
          <a:ln w="28575" cap="flat" cmpd="sng">
            <a:solidFill>
              <a:srgbClr val="000000"/>
            </a:solidFill>
            <a:prstDash val="solid"/>
            <a:round/>
            <a:headEnd type="none" w="med" len="med"/>
            <a:tailEnd type="none" w="med" len="med"/>
          </a:ln>
        </p:spPr>
      </p:pic>
      <p:pic>
        <p:nvPicPr>
          <p:cNvPr id="206" name="Shape 206"/>
          <p:cNvPicPr preferRelativeResize="0"/>
          <p:nvPr/>
        </p:nvPicPr>
        <p:blipFill rotWithShape="1">
          <a:blip r:embed="rId5">
            <a:alphaModFix/>
          </a:blip>
          <a:srcRect/>
          <a:stretch/>
        </p:blipFill>
        <p:spPr>
          <a:xfrm>
            <a:off x="2368749" y="4138496"/>
            <a:ext cx="3817903" cy="2542723"/>
          </a:xfrm>
          <a:prstGeom prst="rect">
            <a:avLst/>
          </a:prstGeom>
          <a:noFill/>
          <a:ln>
            <a:noFill/>
          </a:ln>
        </p:spPr>
      </p:pic>
    </p:spTree>
    <p:extLst>
      <p:ext uri="{BB962C8B-B14F-4D97-AF65-F5344CB8AC3E}">
        <p14:creationId xmlns:p14="http://schemas.microsoft.com/office/powerpoint/2010/main" val="1952797598"/>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rotWithShape="1">
          <a:blip r:embed="rId3">
            <a:alphaModFix/>
          </a:blip>
          <a:srcRect/>
          <a:stretch/>
        </p:blipFill>
        <p:spPr>
          <a:xfrm>
            <a:off x="143050" y="371325"/>
            <a:ext cx="8153800" cy="6115350"/>
          </a:xfrm>
          <a:prstGeom prst="rect">
            <a:avLst/>
          </a:prstGeom>
          <a:noFill/>
          <a:ln w="28575" cap="flat" cmpd="sng">
            <a:solidFill>
              <a:srgbClr val="FFFF00"/>
            </a:solidFill>
            <a:prstDash val="solid"/>
            <a:round/>
            <a:headEnd type="none" w="med" len="med"/>
            <a:tailEnd type="none" w="med" len="med"/>
          </a:ln>
        </p:spPr>
      </p:pic>
      <p:sp>
        <p:nvSpPr>
          <p:cNvPr id="230" name="Shape 230"/>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31</a:t>
            </a:fld>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37931236"/>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a:spLocks noGrp="1"/>
          </p:cNvSpPr>
          <p:nvPr>
            <p:ph type="sldNum" idx="12"/>
          </p:nvPr>
        </p:nvSpPr>
        <p:spPr>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32</a:t>
            </a:fld>
            <a:endParaRPr lang="en-US" sz="1400" b="0" i="0" u="none" strike="noStrike" cap="none" dirty="0">
              <a:solidFill>
                <a:srgbClr val="000000"/>
              </a:solidFill>
              <a:latin typeface="Arial"/>
              <a:ea typeface="Arial"/>
              <a:cs typeface="Arial"/>
              <a:sym typeface="Arial"/>
            </a:endParaRPr>
          </a:p>
        </p:txBody>
      </p:sp>
      <p:pic>
        <p:nvPicPr>
          <p:cNvPr id="236" name="Shape 236"/>
          <p:cNvPicPr preferRelativeResize="0"/>
          <p:nvPr/>
        </p:nvPicPr>
        <p:blipFill rotWithShape="1">
          <a:blip r:embed="rId3">
            <a:alphaModFix/>
          </a:blip>
          <a:srcRect/>
          <a:stretch/>
        </p:blipFill>
        <p:spPr>
          <a:xfrm>
            <a:off x="1732575" y="163250"/>
            <a:ext cx="4966148" cy="3834798"/>
          </a:xfrm>
          <a:prstGeom prst="rect">
            <a:avLst/>
          </a:prstGeom>
          <a:noFill/>
          <a:ln w="9525" cap="flat" cmpd="sng">
            <a:solidFill>
              <a:srgbClr val="FF9900"/>
            </a:solidFill>
            <a:prstDash val="solid"/>
            <a:round/>
            <a:headEnd type="none" w="med" len="med"/>
            <a:tailEnd type="none" w="med" len="med"/>
          </a:ln>
        </p:spPr>
      </p:pic>
      <p:pic>
        <p:nvPicPr>
          <p:cNvPr id="237" name="Shape 237"/>
          <p:cNvPicPr preferRelativeResize="0"/>
          <p:nvPr/>
        </p:nvPicPr>
        <p:blipFill rotWithShape="1">
          <a:blip r:embed="rId4">
            <a:alphaModFix/>
          </a:blip>
          <a:srcRect/>
          <a:stretch/>
        </p:blipFill>
        <p:spPr>
          <a:xfrm>
            <a:off x="236348" y="4256323"/>
            <a:ext cx="3611251" cy="2417849"/>
          </a:xfrm>
          <a:prstGeom prst="rect">
            <a:avLst/>
          </a:prstGeom>
          <a:noFill/>
          <a:ln>
            <a:noFill/>
          </a:ln>
        </p:spPr>
      </p:pic>
      <p:pic>
        <p:nvPicPr>
          <p:cNvPr id="238" name="Shape 238"/>
          <p:cNvPicPr preferRelativeResize="0"/>
          <p:nvPr/>
        </p:nvPicPr>
        <p:blipFill rotWithShape="1">
          <a:blip r:embed="rId5">
            <a:alphaModFix/>
          </a:blip>
          <a:srcRect/>
          <a:stretch/>
        </p:blipFill>
        <p:spPr>
          <a:xfrm>
            <a:off x="4301950" y="4321550"/>
            <a:ext cx="2630999" cy="1754000"/>
          </a:xfrm>
          <a:prstGeom prst="rect">
            <a:avLst/>
          </a:prstGeom>
          <a:noFill/>
          <a:ln w="9525" cap="flat" cmpd="sng">
            <a:solidFill>
              <a:srgbClr val="4A86E8"/>
            </a:solidFill>
            <a:prstDash val="solid"/>
            <a:round/>
            <a:headEnd type="none" w="med" len="med"/>
            <a:tailEnd type="none" w="med" len="med"/>
          </a:ln>
        </p:spPr>
      </p:pic>
    </p:spTree>
    <p:extLst>
      <p:ext uri="{BB962C8B-B14F-4D97-AF65-F5344CB8AC3E}">
        <p14:creationId xmlns:p14="http://schemas.microsoft.com/office/powerpoint/2010/main" val="3057845159"/>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466875" y="195309"/>
            <a:ext cx="7619999" cy="1569438"/>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4600" b="0" i="0" u="none" strike="noStrike" cap="none" noProof="0" dirty="0" smtClean="0">
                <a:solidFill>
                  <a:schemeClr val="dk2"/>
                </a:solidFill>
                <a:latin typeface="Cambria"/>
                <a:ea typeface="Cambria"/>
                <a:cs typeface="Cambria"/>
                <a:sym typeface="Cambria"/>
              </a:rPr>
              <a:t>Cómo ser padres en el mundo en línea</a:t>
            </a:r>
          </a:p>
          <a:p>
            <a:pPr marL="342900" marR="0" lvl="0" indent="-50800" algn="l" rtl="0">
              <a:lnSpc>
                <a:spcPct val="100000"/>
              </a:lnSpc>
              <a:spcBef>
                <a:spcPts val="560"/>
              </a:spcBef>
              <a:spcAft>
                <a:spcPts val="0"/>
              </a:spcAft>
              <a:buClr>
                <a:schemeClr val="dk2"/>
              </a:buClr>
              <a:buSzPct val="25000"/>
              <a:buFont typeface="Cambria"/>
              <a:buNone/>
            </a:pPr>
            <a:r>
              <a:rPr lang="es-ES" sz="2400" b="0" i="0" u="sng" strike="noStrike" cap="none" noProof="0" dirty="0" smtClean="0">
                <a:solidFill>
                  <a:schemeClr val="hlink"/>
                </a:solidFill>
                <a:latin typeface="Calibri"/>
                <a:ea typeface="Calibri"/>
                <a:cs typeface="Calibri"/>
                <a:sym typeface="Calibri"/>
                <a:hlinkClick r:id="rId3"/>
              </a:rPr>
              <a:t>https://www.commonsensemedia.org/latino</a:t>
            </a:r>
            <a:endParaRPr lang="es-ES" sz="4600" b="0" i="0" u="none" strike="noStrike" cap="none" noProof="0" dirty="0">
              <a:solidFill>
                <a:schemeClr val="dk2"/>
              </a:solidFill>
              <a:latin typeface="Cambria"/>
              <a:ea typeface="Cambria"/>
              <a:cs typeface="Cambria"/>
              <a:sym typeface="Cambria"/>
            </a:endParaRPr>
          </a:p>
        </p:txBody>
      </p:sp>
      <p:sp>
        <p:nvSpPr>
          <p:cNvPr id="416" name="Shape 416"/>
          <p:cNvSpPr>
            <a:spLocks noGrp="1"/>
          </p:cNvSpPr>
          <p:nvPr>
            <p:ph type="sldNum" idx="12"/>
          </p:nvPr>
        </p:nvSpPr>
        <p:spPr>
          <a:xfrm>
            <a:off x="8531788" y="58013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33</a:t>
            </a:fld>
            <a:endParaRPr lang="en-US" sz="1400" b="0" i="0" u="none" strike="noStrike" cap="none" dirty="0">
              <a:solidFill>
                <a:srgbClr val="000000"/>
              </a:solidFill>
              <a:latin typeface="Arial"/>
              <a:ea typeface="Arial"/>
              <a:cs typeface="Arial"/>
              <a:sym typeface="Arial"/>
            </a:endParaRPr>
          </a:p>
        </p:txBody>
      </p:sp>
      <p:pic>
        <p:nvPicPr>
          <p:cNvPr id="417" name="Shape 417"/>
          <p:cNvPicPr preferRelativeResize="0"/>
          <p:nvPr/>
        </p:nvPicPr>
        <p:blipFill rotWithShape="1">
          <a:blip r:embed="rId4">
            <a:alphaModFix/>
          </a:blip>
          <a:srcRect/>
          <a:stretch/>
        </p:blipFill>
        <p:spPr>
          <a:xfrm>
            <a:off x="6341212" y="2271321"/>
            <a:ext cx="1794026" cy="524723"/>
          </a:xfrm>
          <a:prstGeom prst="rect">
            <a:avLst/>
          </a:prstGeom>
          <a:noFill/>
          <a:ln>
            <a:noFill/>
          </a:ln>
        </p:spPr>
      </p:pic>
      <p:pic>
        <p:nvPicPr>
          <p:cNvPr id="418" name="Shape 418"/>
          <p:cNvPicPr preferRelativeResize="0"/>
          <p:nvPr/>
        </p:nvPicPr>
        <p:blipFill rotWithShape="1">
          <a:blip r:embed="rId5">
            <a:alphaModFix/>
          </a:blip>
          <a:srcRect/>
          <a:stretch/>
        </p:blipFill>
        <p:spPr>
          <a:xfrm>
            <a:off x="584125" y="2058136"/>
            <a:ext cx="5333999" cy="2409824"/>
          </a:xfrm>
          <a:prstGeom prst="rect">
            <a:avLst/>
          </a:prstGeom>
          <a:noFill/>
          <a:ln w="28575" cap="flat" cmpd="sng">
            <a:solidFill>
              <a:srgbClr val="B45F06"/>
            </a:solidFill>
            <a:prstDash val="solid"/>
            <a:round/>
            <a:headEnd type="none" w="med" len="med"/>
            <a:tailEnd type="none" w="med" len="med"/>
          </a:ln>
        </p:spPr>
      </p:pic>
      <p:sp>
        <p:nvSpPr>
          <p:cNvPr id="419" name="Shape 419"/>
          <p:cNvSpPr txBox="1"/>
          <p:nvPr/>
        </p:nvSpPr>
        <p:spPr>
          <a:xfrm>
            <a:off x="36050" y="5127725"/>
            <a:ext cx="6443399" cy="524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FF"/>
              </a:buClr>
              <a:buSzPct val="25000"/>
              <a:buFont typeface="Arial"/>
              <a:buNone/>
            </a:pPr>
            <a:r>
              <a:rPr lang="en-US" sz="1800" b="0" i="0" u="sng" strike="noStrike" cap="none" dirty="0">
                <a:solidFill>
                  <a:schemeClr val="hlink"/>
                </a:solidFill>
                <a:latin typeface="Arial"/>
                <a:ea typeface="Arial"/>
                <a:cs typeface="Arial"/>
                <a:sym typeface="Arial"/>
                <a:hlinkClick r:id="rId6"/>
              </a:rPr>
              <a:t>¿Cómo usar la tecnología de forma segura y balanceada?</a:t>
            </a:r>
          </a:p>
        </p:txBody>
      </p:sp>
      <p:pic>
        <p:nvPicPr>
          <p:cNvPr id="420" name="Shape 420"/>
          <p:cNvPicPr preferRelativeResize="0"/>
          <p:nvPr/>
        </p:nvPicPr>
        <p:blipFill rotWithShape="1">
          <a:blip r:embed="rId7">
            <a:alphaModFix/>
          </a:blip>
          <a:srcRect/>
          <a:stretch/>
        </p:blipFill>
        <p:spPr>
          <a:xfrm>
            <a:off x="6105775" y="3311562"/>
            <a:ext cx="2238374" cy="2886074"/>
          </a:xfrm>
          <a:prstGeom prst="rect">
            <a:avLst/>
          </a:prstGeom>
          <a:noFill/>
          <a:ln>
            <a:noFill/>
          </a:ln>
        </p:spPr>
      </p:pic>
    </p:spTree>
    <p:extLst>
      <p:ext uri="{BB962C8B-B14F-4D97-AF65-F5344CB8AC3E}">
        <p14:creationId xmlns:p14="http://schemas.microsoft.com/office/powerpoint/2010/main" val="4059748457"/>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p:nvPr/>
        </p:nvSpPr>
        <p:spPr>
          <a:xfrm>
            <a:off x="110250" y="174175"/>
            <a:ext cx="7006500" cy="629400"/>
          </a:xfrm>
          <a:prstGeom prst="rect">
            <a:avLst/>
          </a:prstGeom>
          <a:noFill/>
          <a:ln>
            <a:noFill/>
          </a:ln>
        </p:spPr>
        <p:txBody>
          <a:bodyPr lIns="91425" tIns="45700" rIns="91425" bIns="45700" anchor="ctr" anchorCtr="0">
            <a:noAutofit/>
          </a:bodyPr>
          <a:lstStyle/>
          <a:p>
            <a:pPr lvl="0" algn="ctr">
              <a:buClr>
                <a:schemeClr val="dk2"/>
              </a:buClr>
              <a:buSzPct val="25000"/>
            </a:pPr>
            <a:r>
              <a:rPr lang="en-US" sz="3600" dirty="0">
                <a:solidFill>
                  <a:schemeClr val="dk2"/>
                </a:solidFill>
                <a:latin typeface="Cambria"/>
                <a:ea typeface="Cambria"/>
                <a:cs typeface="Cambria"/>
                <a:sym typeface="Cambria"/>
              </a:rPr>
              <a:t>Descanso</a:t>
            </a:r>
            <a:endParaRPr lang="en-US" sz="3600" b="0" i="0" u="none" strike="noStrike" cap="none" dirty="0">
              <a:solidFill>
                <a:schemeClr val="dk2"/>
              </a:solidFill>
              <a:latin typeface="Cambria"/>
              <a:ea typeface="Cambria"/>
              <a:cs typeface="Cambria"/>
              <a:sym typeface="Cambria"/>
            </a:endParaRPr>
          </a:p>
        </p:txBody>
      </p:sp>
      <p:sp>
        <p:nvSpPr>
          <p:cNvPr id="116" name="Shape 116"/>
          <p:cNvSpPr txBox="1"/>
          <p:nvPr/>
        </p:nvSpPr>
        <p:spPr>
          <a:xfrm>
            <a:off x="1223100" y="999000"/>
            <a:ext cx="6049200" cy="1086900"/>
          </a:xfrm>
          <a:prstGeom prst="rect">
            <a:avLst/>
          </a:prstGeom>
          <a:noFill/>
          <a:ln>
            <a:noFill/>
          </a:ln>
        </p:spPr>
        <p:txBody>
          <a:bodyPr lIns="91425" tIns="45700" rIns="91425" bIns="45700" anchor="t" anchorCtr="0">
            <a:noAutofit/>
          </a:bodyPr>
          <a:lstStyle/>
          <a:p>
            <a:pPr lvl="0">
              <a:buClr>
                <a:schemeClr val="dk1"/>
              </a:buClr>
              <a:buSzPct val="25000"/>
            </a:pPr>
            <a:r>
              <a:rPr lang="es-ES" sz="2400" dirty="0">
                <a:solidFill>
                  <a:schemeClr val="dk1"/>
                </a:solidFill>
                <a:latin typeface="Calibri"/>
                <a:ea typeface="Calibri"/>
                <a:cs typeface="Calibri"/>
                <a:sym typeface="Calibri"/>
              </a:rPr>
              <a:t>Por favor, apague el Chromebook</a:t>
            </a:r>
            <a:endParaRPr lang="es-ES" sz="2400" b="0" i="0" u="none" strike="noStrike" cap="none" dirty="0" smtClean="0">
              <a:solidFill>
                <a:schemeClr val="dk1"/>
              </a:solidFill>
              <a:latin typeface="Calibri"/>
              <a:ea typeface="Calibri"/>
              <a:cs typeface="Calibri"/>
              <a:sym typeface="Calibri"/>
            </a:endParaRPr>
          </a:p>
        </p:txBody>
      </p:sp>
      <p:sp>
        <p:nvSpPr>
          <p:cNvPr id="117" name="Shape 117"/>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34</a:t>
            </a:fld>
            <a:endParaRPr lang="en-US" sz="1400" b="0" i="0" u="none" strike="noStrike" cap="none" dirty="0">
              <a:solidFill>
                <a:srgbClr val="000000"/>
              </a:solidFill>
              <a:latin typeface="Arial"/>
              <a:ea typeface="Arial"/>
              <a:cs typeface="Arial"/>
              <a:sym typeface="Arial"/>
            </a:endParaRPr>
          </a:p>
        </p:txBody>
      </p:sp>
      <p:pic>
        <p:nvPicPr>
          <p:cNvPr id="118" name="Shape 118"/>
          <p:cNvPicPr preferRelativeResize="0"/>
          <p:nvPr/>
        </p:nvPicPr>
        <p:blipFill rotWithShape="1">
          <a:blip r:embed="rId3">
            <a:alphaModFix/>
          </a:blip>
          <a:srcRect/>
          <a:stretch/>
        </p:blipFill>
        <p:spPr>
          <a:xfrm>
            <a:off x="1223100" y="2162099"/>
            <a:ext cx="5829799" cy="4357774"/>
          </a:xfrm>
          <a:prstGeom prst="rect">
            <a:avLst/>
          </a:prstGeom>
          <a:noFill/>
          <a:ln>
            <a:noFill/>
          </a:ln>
        </p:spPr>
      </p:pic>
      <p:sp>
        <p:nvSpPr>
          <p:cNvPr id="2" name="Rectangle 1"/>
          <p:cNvSpPr/>
          <p:nvPr/>
        </p:nvSpPr>
        <p:spPr>
          <a:xfrm>
            <a:off x="5938345" y="3531475"/>
            <a:ext cx="357352" cy="2627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043513"/>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a:spLocks noGrp="1"/>
          </p:cNvSpPr>
          <p:nvPr>
            <p:ph type="sldNum" idx="12"/>
          </p:nvPr>
        </p:nvSpPr>
        <p:spPr>
          <a:xfrm>
            <a:off x="8531788" y="5648960"/>
            <a:ext cx="548700" cy="396300"/>
          </a:xfrm>
          <a:prstGeom prst="bracketPair">
            <a:avLst/>
          </a:prstGeom>
        </p:spPr>
        <p:txBody>
          <a:bodyPr lIns="0" tIns="0" rIns="0" bIns="0" anchor="ctr"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35</a:t>
            </a:fld>
            <a:endParaRPr lang="en-US" dirty="0"/>
          </a:p>
        </p:txBody>
      </p:sp>
      <p:pic>
        <p:nvPicPr>
          <p:cNvPr id="4" name="Picture 3"/>
          <p:cNvPicPr/>
          <p:nvPr/>
        </p:nvPicPr>
        <p:blipFill>
          <a:blip r:embed="rId3"/>
          <a:stretch>
            <a:fillRect/>
          </a:stretch>
        </p:blipFill>
        <p:spPr>
          <a:xfrm>
            <a:off x="1457270" y="2179870"/>
            <a:ext cx="5577840" cy="10058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p:nvPr/>
        </p:nvSpPr>
        <p:spPr>
          <a:xfrm>
            <a:off x="457200" y="274644"/>
            <a:ext cx="7619999" cy="674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200" b="0" i="0" u="none" strike="noStrike" cap="none" dirty="0" smtClean="0">
                <a:solidFill>
                  <a:schemeClr val="dk2"/>
                </a:solidFill>
                <a:latin typeface="Cambria"/>
                <a:ea typeface="Cambria"/>
                <a:cs typeface="Cambria"/>
                <a:sym typeface="Cambria"/>
              </a:rPr>
              <a:t>Cuidados generales del Chromebook</a:t>
            </a:r>
            <a:endParaRPr lang="es-ES" sz="3200" b="0" i="0" u="none" strike="noStrike" cap="none" dirty="0">
              <a:solidFill>
                <a:schemeClr val="dk2"/>
              </a:solidFill>
              <a:latin typeface="Cambria"/>
              <a:ea typeface="Cambria"/>
              <a:cs typeface="Cambria"/>
              <a:sym typeface="Cambria"/>
            </a:endParaRPr>
          </a:p>
        </p:txBody>
      </p:sp>
      <p:sp>
        <p:nvSpPr>
          <p:cNvPr id="124" name="Shape 124"/>
          <p:cNvSpPr txBox="1"/>
          <p:nvPr/>
        </p:nvSpPr>
        <p:spPr>
          <a:xfrm>
            <a:off x="308350" y="1085250"/>
            <a:ext cx="7910400" cy="5772899"/>
          </a:xfrm>
          <a:prstGeom prst="rect">
            <a:avLst/>
          </a:prstGeom>
          <a:noFill/>
          <a:ln>
            <a:noFill/>
          </a:ln>
        </p:spPr>
        <p:txBody>
          <a:bodyPr lIns="91425" tIns="45700" rIns="91425" bIns="45700" anchor="t" anchorCtr="0">
            <a:noAutofit/>
          </a:bodyPr>
          <a:lstStyle/>
          <a:p>
            <a:pPr marL="304800" marR="0" lvl="0" indent="-304800" algn="l" rtl="0">
              <a:lnSpc>
                <a:spcPct val="200000"/>
              </a:lnSpc>
              <a:spcBef>
                <a:spcPts val="0"/>
              </a:spcBef>
              <a:spcAft>
                <a:spcPts val="0"/>
              </a:spcAft>
              <a:buClr>
                <a:schemeClr val="accent1"/>
              </a:buClr>
              <a:buSzPct val="100000"/>
              <a:buFont typeface="Calibri"/>
              <a:buChar char="•"/>
            </a:pPr>
            <a:r>
              <a:rPr lang="es-ES" sz="2400" b="0" i="0" u="none" strike="noStrike" cap="none" dirty="0" smtClean="0">
                <a:solidFill>
                  <a:schemeClr val="dk1"/>
                </a:solidFill>
                <a:latin typeface="Calibri"/>
                <a:ea typeface="Calibri"/>
                <a:cs typeface="Calibri"/>
                <a:sym typeface="Calibri"/>
              </a:rPr>
              <a:t>Cómo tratar su Chromebook</a:t>
            </a:r>
          </a:p>
          <a:p>
            <a:pPr marL="0" marR="0" lvl="0" indent="0" algn="l" rtl="0">
              <a:lnSpc>
                <a:spcPct val="200000"/>
              </a:lnSpc>
              <a:spcBef>
                <a:spcPts val="0"/>
              </a:spcBef>
              <a:spcAft>
                <a:spcPts val="0"/>
              </a:spcAft>
              <a:buClr>
                <a:srgbClr val="000000"/>
              </a:buClr>
              <a:buFont typeface="Arial"/>
              <a:buNone/>
            </a:pPr>
            <a:endParaRPr lang="es-ES" sz="2600" b="0" i="0" u="none" strike="noStrike" cap="none" dirty="0" smtClean="0">
              <a:solidFill>
                <a:schemeClr val="dk1"/>
              </a:solidFill>
              <a:latin typeface="Calibri"/>
              <a:ea typeface="Calibri"/>
              <a:cs typeface="Calibri"/>
              <a:sym typeface="Calibri"/>
            </a:endParaRPr>
          </a:p>
          <a:p>
            <a:pPr lvl="0">
              <a:buClr>
                <a:srgbClr val="000000"/>
              </a:buClr>
            </a:pPr>
            <a:r>
              <a:rPr lang="es-ES" dirty="0" smtClean="0">
                <a:solidFill>
                  <a:schemeClr val="dk1"/>
                </a:solidFill>
                <a:latin typeface="Calibri"/>
                <a:ea typeface="Calibri"/>
                <a:cs typeface="Calibri"/>
                <a:sym typeface="Calibri"/>
              </a:rPr>
              <a:t>                                                                                                                          video-</a:t>
            </a:r>
            <a:r>
              <a:rPr lang="en-US" b="1" u="sng" dirty="0">
                <a:solidFill>
                  <a:srgbClr val="0000FF"/>
                </a:solidFill>
                <a:hlinkClick r:id="rId3"/>
              </a:rPr>
              <a:t>http://</a:t>
            </a:r>
            <a:r>
              <a:rPr lang="en-US" b="1" u="sng" dirty="0" smtClean="0">
                <a:solidFill>
                  <a:srgbClr val="0000FF"/>
                </a:solidFill>
                <a:hlinkClick r:id="rId3"/>
              </a:rPr>
              <a:t>goo.gl/bAoxAd</a:t>
            </a:r>
            <a:r>
              <a:rPr lang="es-ES" dirty="0" smtClean="0">
                <a:solidFill>
                  <a:schemeClr val="dk1"/>
                </a:solidFill>
                <a:latin typeface="Calibri"/>
                <a:ea typeface="Calibri"/>
                <a:cs typeface="Calibri"/>
                <a:sym typeface="Calibri"/>
              </a:rPr>
              <a:t>	</a:t>
            </a:r>
          </a:p>
          <a:p>
            <a:pPr marL="304800" marR="0" lvl="0" indent="-304800" algn="l" rtl="0">
              <a:lnSpc>
                <a:spcPct val="100000"/>
              </a:lnSpc>
              <a:spcBef>
                <a:spcPts val="0"/>
              </a:spcBef>
              <a:spcAft>
                <a:spcPts val="0"/>
              </a:spcAft>
              <a:buClr>
                <a:schemeClr val="accent1"/>
              </a:buClr>
              <a:buSzPct val="100000"/>
              <a:buFont typeface="Calibri"/>
              <a:buChar char="•"/>
            </a:pPr>
            <a:r>
              <a:rPr lang="es-ES" sz="2400" b="0" i="0" u="none" strike="noStrike" cap="none" dirty="0" smtClean="0">
                <a:solidFill>
                  <a:srgbClr val="000000"/>
                </a:solidFill>
                <a:latin typeface="Calibri"/>
                <a:ea typeface="Calibri"/>
                <a:cs typeface="Calibri"/>
                <a:sym typeface="Calibri"/>
              </a:rPr>
              <a:t>No permita comida o bebidas cerca del Chromebook.</a:t>
            </a:r>
          </a:p>
          <a:p>
            <a:pPr marL="0" marR="0" lvl="0" indent="0" algn="l" rtl="0">
              <a:lnSpc>
                <a:spcPct val="200000"/>
              </a:lnSpc>
              <a:spcBef>
                <a:spcPts val="0"/>
              </a:spcBef>
              <a:spcAft>
                <a:spcPts val="0"/>
              </a:spcAft>
              <a:buClr>
                <a:srgbClr val="000000"/>
              </a:buClr>
              <a:buFont typeface="Arial"/>
              <a:buNone/>
            </a:pPr>
            <a:endParaRPr lang="es-ES" sz="2000" b="0" i="0" u="none" strike="noStrike" cap="none" dirty="0" smtClean="0">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Font typeface="Arial"/>
              <a:buNone/>
            </a:pPr>
            <a:endParaRPr lang="es-ES" sz="2000" b="0" i="0" u="none" strike="noStrike" cap="none" dirty="0" smtClean="0">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Font typeface="Arial"/>
              <a:buNone/>
            </a:pPr>
            <a:endParaRPr lang="es-ES" sz="1200" b="0" i="0" u="none" strike="noStrike" cap="none" dirty="0" smtClean="0">
              <a:solidFill>
                <a:srgbClr val="000000"/>
              </a:solidFill>
              <a:latin typeface="Calibri"/>
              <a:ea typeface="Calibri"/>
              <a:cs typeface="Calibri"/>
              <a:sym typeface="Calibri"/>
            </a:endParaRPr>
          </a:p>
          <a:p>
            <a:pPr marL="304800" marR="0" lvl="0" indent="-304800" algn="l" rtl="0">
              <a:lnSpc>
                <a:spcPct val="100000"/>
              </a:lnSpc>
              <a:spcBef>
                <a:spcPts val="0"/>
              </a:spcBef>
              <a:spcAft>
                <a:spcPts val="0"/>
              </a:spcAft>
              <a:buClr>
                <a:schemeClr val="accent1"/>
              </a:buClr>
              <a:buSzPct val="100000"/>
              <a:buFont typeface="Calibri"/>
              <a:buChar char="•"/>
            </a:pPr>
            <a:r>
              <a:rPr lang="es-ES" sz="2400" b="0" i="0" u="none" strike="noStrike" cap="none" dirty="0" smtClean="0">
                <a:solidFill>
                  <a:srgbClr val="000000"/>
                </a:solidFill>
                <a:latin typeface="Calibri"/>
                <a:ea typeface="Calibri"/>
                <a:cs typeface="Calibri"/>
                <a:sym typeface="Calibri"/>
              </a:rPr>
              <a:t>No toque la pantalla del Chromebook. Limpie las teclas y la pantalla con una tela suave poco húmeda (sólo agua).</a:t>
            </a:r>
          </a:p>
        </p:txBody>
      </p:sp>
      <p:pic>
        <p:nvPicPr>
          <p:cNvPr id="125" name="Shape 125"/>
          <p:cNvPicPr preferRelativeResize="0"/>
          <p:nvPr/>
        </p:nvPicPr>
        <p:blipFill rotWithShape="1">
          <a:blip r:embed="rId4">
            <a:alphaModFix/>
          </a:blip>
          <a:srcRect/>
          <a:stretch/>
        </p:blipFill>
        <p:spPr>
          <a:xfrm>
            <a:off x="1975550" y="5720226"/>
            <a:ext cx="1400044" cy="991674"/>
          </a:xfrm>
          <a:prstGeom prst="rect">
            <a:avLst/>
          </a:prstGeom>
          <a:noFill/>
          <a:ln>
            <a:noFill/>
          </a:ln>
        </p:spPr>
      </p:pic>
      <p:pic>
        <p:nvPicPr>
          <p:cNvPr id="126" name="Shape 126"/>
          <p:cNvPicPr preferRelativeResize="0"/>
          <p:nvPr/>
        </p:nvPicPr>
        <p:blipFill rotWithShape="1">
          <a:blip r:embed="rId5">
            <a:alphaModFix/>
          </a:blip>
          <a:srcRect/>
          <a:stretch/>
        </p:blipFill>
        <p:spPr>
          <a:xfrm>
            <a:off x="3163000" y="3525787"/>
            <a:ext cx="1199724" cy="1199724"/>
          </a:xfrm>
          <a:prstGeom prst="rect">
            <a:avLst/>
          </a:prstGeom>
          <a:noFill/>
          <a:ln>
            <a:noFill/>
          </a:ln>
        </p:spPr>
      </p:pic>
      <p:pic>
        <p:nvPicPr>
          <p:cNvPr id="127" name="Shape 127"/>
          <p:cNvPicPr preferRelativeResize="0"/>
          <p:nvPr/>
        </p:nvPicPr>
        <p:blipFill rotWithShape="1">
          <a:blip r:embed="rId6">
            <a:alphaModFix/>
          </a:blip>
          <a:srcRect/>
          <a:stretch/>
        </p:blipFill>
        <p:spPr>
          <a:xfrm>
            <a:off x="4580033" y="5720225"/>
            <a:ext cx="1571714" cy="991674"/>
          </a:xfrm>
          <a:prstGeom prst="rect">
            <a:avLst/>
          </a:prstGeom>
          <a:noFill/>
          <a:ln>
            <a:noFill/>
          </a:ln>
        </p:spPr>
      </p:pic>
      <p:pic>
        <p:nvPicPr>
          <p:cNvPr id="128" name="Shape 128">
            <a:hlinkClick r:id="rId3"/>
          </p:cNvPr>
          <p:cNvPicPr preferRelativeResize="0"/>
          <p:nvPr/>
        </p:nvPicPr>
        <p:blipFill rotWithShape="1">
          <a:blip r:embed="rId7">
            <a:alphaModFix/>
          </a:blip>
          <a:srcRect/>
          <a:stretch/>
        </p:blipFill>
        <p:spPr>
          <a:xfrm>
            <a:off x="5224824" y="1072888"/>
            <a:ext cx="2615894" cy="1544574"/>
          </a:xfrm>
          <a:prstGeom prst="rect">
            <a:avLst/>
          </a:prstGeom>
          <a:noFill/>
          <a:ln>
            <a:noFill/>
          </a:ln>
        </p:spPr>
      </p:pic>
      <p:sp>
        <p:nvSpPr>
          <p:cNvPr id="129" name="Shape 129"/>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4</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p:nvPr/>
        </p:nvSpPr>
        <p:spPr>
          <a:xfrm>
            <a:off x="457200" y="274644"/>
            <a:ext cx="7619999" cy="674999"/>
          </a:xfrm>
          <a:prstGeom prst="rect">
            <a:avLst/>
          </a:prstGeom>
          <a:noFill/>
          <a:ln>
            <a:noFill/>
          </a:ln>
        </p:spPr>
        <p:txBody>
          <a:bodyPr lIns="91425" tIns="45700" rIns="91425" bIns="45700" anchor="t" anchorCtr="0">
            <a:noAutofit/>
          </a:bodyPr>
          <a:lstStyle/>
          <a:p>
            <a:pPr lvl="0">
              <a:buClr>
                <a:schemeClr val="dk2"/>
              </a:buClr>
              <a:buSzPct val="25000"/>
            </a:pPr>
            <a:r>
              <a:rPr lang="es-ES" sz="3200" dirty="0" smtClean="0">
                <a:solidFill>
                  <a:schemeClr val="dk2"/>
                </a:solidFill>
                <a:latin typeface="Cambria"/>
                <a:ea typeface="Cambria"/>
                <a:cs typeface="Cambria"/>
                <a:sym typeface="Cambria"/>
              </a:rPr>
              <a:t>Cuidados generales del Chromebook</a:t>
            </a:r>
            <a:endParaRPr lang="es-ES" sz="3200" dirty="0">
              <a:solidFill>
                <a:schemeClr val="dk2"/>
              </a:solidFill>
              <a:latin typeface="Cambria"/>
              <a:ea typeface="Cambria"/>
              <a:cs typeface="Cambria"/>
              <a:sym typeface="Cambria"/>
            </a:endParaRPr>
          </a:p>
        </p:txBody>
      </p:sp>
      <p:sp>
        <p:nvSpPr>
          <p:cNvPr id="135" name="Shape 135"/>
          <p:cNvSpPr txBox="1"/>
          <p:nvPr/>
        </p:nvSpPr>
        <p:spPr>
          <a:xfrm>
            <a:off x="217601" y="1085250"/>
            <a:ext cx="8091898" cy="5772899"/>
          </a:xfrm>
          <a:prstGeom prst="rect">
            <a:avLst/>
          </a:prstGeom>
          <a:noFill/>
          <a:ln>
            <a:noFill/>
          </a:ln>
        </p:spPr>
        <p:txBody>
          <a:bodyPr lIns="91425" tIns="45700" rIns="91425" bIns="45700" anchor="t" anchorCtr="0">
            <a:noAutofit/>
          </a:bodyPr>
          <a:lstStyle/>
          <a:p>
            <a:pPr marL="304800" marR="0" lvl="0" indent="-304800" algn="l" rtl="0">
              <a:lnSpc>
                <a:spcPct val="100000"/>
              </a:lnSpc>
              <a:spcBef>
                <a:spcPts val="0"/>
              </a:spcBef>
              <a:spcAft>
                <a:spcPts val="0"/>
              </a:spcAft>
              <a:buClr>
                <a:schemeClr val="accent1"/>
              </a:buClr>
              <a:buSzPct val="100000"/>
              <a:buFont typeface="Calibri"/>
              <a:buChar char="•"/>
            </a:pPr>
            <a:r>
              <a:rPr lang="es-ES" sz="2400" b="0" i="0" u="none" strike="noStrike" cap="none" dirty="0" smtClean="0">
                <a:solidFill>
                  <a:schemeClr val="dk1"/>
                </a:solidFill>
                <a:latin typeface="Calibri"/>
                <a:ea typeface="Calibri"/>
                <a:cs typeface="Calibri"/>
                <a:sym typeface="Calibri"/>
              </a:rPr>
              <a:t>Asegúrese de que su ratón </a:t>
            </a:r>
            <a:r>
              <a:rPr lang="es-ES" sz="2400" dirty="0" smtClean="0">
                <a:solidFill>
                  <a:schemeClr val="dk1"/>
                </a:solidFill>
                <a:latin typeface="Calibri"/>
                <a:ea typeface="Calibri"/>
                <a:cs typeface="Calibri"/>
                <a:sym typeface="Calibri"/>
              </a:rPr>
              <a:t>esté posado sobre una superficie plana, libre de </a:t>
            </a:r>
            <a:r>
              <a:rPr lang="es-ES" sz="2400" b="0" i="0" u="none" strike="noStrike" cap="none" dirty="0" smtClean="0">
                <a:solidFill>
                  <a:schemeClr val="dk1"/>
                </a:solidFill>
                <a:latin typeface="Calibri"/>
                <a:ea typeface="Calibri"/>
                <a:cs typeface="Calibri"/>
                <a:sym typeface="Calibri"/>
              </a:rPr>
              <a:t>obstáculos. ¿Es necesario el cojín del ratón?</a:t>
            </a:r>
          </a:p>
          <a:p>
            <a:pPr marL="0" marR="0" lvl="0" indent="0" algn="l" rtl="0">
              <a:lnSpc>
                <a:spcPct val="100000"/>
              </a:lnSpc>
              <a:spcBef>
                <a:spcPts val="0"/>
              </a:spcBef>
              <a:spcAft>
                <a:spcPts val="0"/>
              </a:spcAft>
              <a:buClr>
                <a:srgbClr val="000000"/>
              </a:buClr>
              <a:buFont typeface="Arial"/>
              <a:buNone/>
            </a:pPr>
            <a:endParaRPr lang="es-ES" sz="24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lang="es-ES" sz="2400" b="0" i="0" u="none" strike="noStrike" cap="none" dirty="0" smtClean="0">
              <a:solidFill>
                <a:schemeClr val="dk1"/>
              </a:solidFill>
              <a:latin typeface="Calibri"/>
              <a:ea typeface="Calibri"/>
              <a:cs typeface="Calibri"/>
              <a:sym typeface="Calibri"/>
            </a:endParaRPr>
          </a:p>
          <a:p>
            <a:pPr marL="304800" marR="0" lvl="0" indent="-304800" algn="l" rtl="0">
              <a:lnSpc>
                <a:spcPct val="200000"/>
              </a:lnSpc>
              <a:spcBef>
                <a:spcPts val="0"/>
              </a:spcBef>
              <a:spcAft>
                <a:spcPts val="0"/>
              </a:spcAft>
              <a:buClr>
                <a:schemeClr val="accent1"/>
              </a:buClr>
              <a:buSzPct val="100000"/>
              <a:buFont typeface="Calibri"/>
              <a:buChar char="•"/>
            </a:pPr>
            <a:r>
              <a:rPr lang="es-ES" sz="2400" b="0" i="0" u="none" strike="noStrike" cap="none" dirty="0" smtClean="0">
                <a:solidFill>
                  <a:srgbClr val="000000"/>
                </a:solidFill>
                <a:latin typeface="Calibri"/>
                <a:ea typeface="Calibri"/>
                <a:cs typeface="Calibri"/>
                <a:sym typeface="Calibri"/>
              </a:rPr>
              <a:t>A los Chromebooks no les gusta el calor o frío excesivos.</a:t>
            </a:r>
          </a:p>
          <a:p>
            <a:pPr marL="0" marR="0" lvl="0" indent="0" algn="l" rtl="0">
              <a:lnSpc>
                <a:spcPct val="200000"/>
              </a:lnSpc>
              <a:spcBef>
                <a:spcPts val="0"/>
              </a:spcBef>
              <a:spcAft>
                <a:spcPts val="0"/>
              </a:spcAft>
              <a:buClr>
                <a:srgbClr val="000000"/>
              </a:buClr>
              <a:buFont typeface="Arial"/>
              <a:buNone/>
            </a:pPr>
            <a:endParaRPr lang="es-ES" sz="2400" b="0" i="0" u="none" strike="noStrike" cap="none" dirty="0" smtClean="0">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Font typeface="Arial"/>
              <a:buNone/>
            </a:pPr>
            <a:endParaRPr lang="es-ES" sz="1400" b="0" i="0" u="none" strike="noStrike" cap="none" dirty="0" smtClean="0">
              <a:solidFill>
                <a:srgbClr val="000000"/>
              </a:solidFill>
              <a:latin typeface="Calibri"/>
              <a:ea typeface="Calibri"/>
              <a:cs typeface="Calibri"/>
              <a:sym typeface="Calibri"/>
            </a:endParaRPr>
          </a:p>
          <a:p>
            <a:pPr marL="304800" marR="0" lvl="0" indent="-304800" algn="l" rtl="0">
              <a:lnSpc>
                <a:spcPct val="200000"/>
              </a:lnSpc>
              <a:spcBef>
                <a:spcPts val="0"/>
              </a:spcBef>
              <a:spcAft>
                <a:spcPts val="0"/>
              </a:spcAft>
              <a:buClr>
                <a:schemeClr val="accent1"/>
              </a:buClr>
              <a:buSzPct val="100000"/>
              <a:buFont typeface="Calibri"/>
              <a:buChar char="•"/>
            </a:pPr>
            <a:r>
              <a:rPr lang="es-ES" sz="2400" b="0" i="0" u="none" strike="noStrike" cap="none" dirty="0" smtClean="0">
                <a:solidFill>
                  <a:srgbClr val="000000"/>
                </a:solidFill>
                <a:latin typeface="Calibri"/>
                <a:ea typeface="Calibri"/>
                <a:cs typeface="Calibri"/>
                <a:sym typeface="Calibri"/>
              </a:rPr>
              <a:t>No coloque su Chromebook en superficies desiguales</a:t>
            </a:r>
            <a:endParaRPr lang="es-ES" sz="2200" b="0" i="0" u="none" strike="noStrike" cap="none" dirty="0">
              <a:solidFill>
                <a:schemeClr val="dk1"/>
              </a:solidFill>
              <a:latin typeface="Calibri"/>
              <a:ea typeface="Calibri"/>
              <a:cs typeface="Calibri"/>
              <a:sym typeface="Calibri"/>
            </a:endParaRPr>
          </a:p>
        </p:txBody>
      </p:sp>
      <p:pic>
        <p:nvPicPr>
          <p:cNvPr id="136" name="Shape 136"/>
          <p:cNvPicPr preferRelativeResize="0"/>
          <p:nvPr/>
        </p:nvPicPr>
        <p:blipFill rotWithShape="1">
          <a:blip r:embed="rId3">
            <a:alphaModFix/>
          </a:blip>
          <a:srcRect/>
          <a:stretch/>
        </p:blipFill>
        <p:spPr>
          <a:xfrm>
            <a:off x="1335475" y="1840699"/>
            <a:ext cx="1862673" cy="1081549"/>
          </a:xfrm>
          <a:prstGeom prst="rect">
            <a:avLst/>
          </a:prstGeom>
          <a:noFill/>
          <a:ln>
            <a:noFill/>
          </a:ln>
        </p:spPr>
      </p:pic>
      <p:pic>
        <p:nvPicPr>
          <p:cNvPr id="137" name="Shape 137"/>
          <p:cNvPicPr preferRelativeResize="0"/>
          <p:nvPr/>
        </p:nvPicPr>
        <p:blipFill rotWithShape="1">
          <a:blip r:embed="rId4">
            <a:alphaModFix/>
          </a:blip>
          <a:srcRect/>
          <a:stretch/>
        </p:blipFill>
        <p:spPr>
          <a:xfrm>
            <a:off x="5058082" y="3311937"/>
            <a:ext cx="2107300" cy="1487975"/>
          </a:xfrm>
          <a:prstGeom prst="rect">
            <a:avLst/>
          </a:prstGeom>
          <a:noFill/>
          <a:ln>
            <a:noFill/>
          </a:ln>
        </p:spPr>
      </p:pic>
      <p:grpSp>
        <p:nvGrpSpPr>
          <p:cNvPr id="138" name="Shape 138"/>
          <p:cNvGrpSpPr/>
          <p:nvPr/>
        </p:nvGrpSpPr>
        <p:grpSpPr>
          <a:xfrm>
            <a:off x="2951641" y="5179030"/>
            <a:ext cx="2419775" cy="1381499"/>
            <a:chOff x="2770275" y="5156325"/>
            <a:chExt cx="2419775" cy="1381499"/>
          </a:xfrm>
        </p:grpSpPr>
        <p:pic>
          <p:nvPicPr>
            <p:cNvPr id="139" name="Shape 139"/>
            <p:cNvPicPr preferRelativeResize="0"/>
            <p:nvPr/>
          </p:nvPicPr>
          <p:blipFill rotWithShape="1">
            <a:blip r:embed="rId5">
              <a:alphaModFix/>
            </a:blip>
            <a:srcRect/>
            <a:stretch/>
          </p:blipFill>
          <p:spPr>
            <a:xfrm>
              <a:off x="2770275" y="5156325"/>
              <a:ext cx="2419775" cy="1381499"/>
            </a:xfrm>
            <a:prstGeom prst="rect">
              <a:avLst/>
            </a:prstGeom>
            <a:noFill/>
            <a:ln>
              <a:noFill/>
            </a:ln>
          </p:spPr>
        </p:pic>
        <p:pic>
          <p:nvPicPr>
            <p:cNvPr id="140" name="Shape 140"/>
            <p:cNvPicPr preferRelativeResize="0"/>
            <p:nvPr/>
          </p:nvPicPr>
          <p:blipFill rotWithShape="1">
            <a:blip r:embed="rId6">
              <a:alphaModFix/>
            </a:blip>
            <a:srcRect/>
            <a:stretch/>
          </p:blipFill>
          <p:spPr>
            <a:xfrm>
              <a:off x="3412776" y="5208775"/>
              <a:ext cx="991674" cy="991674"/>
            </a:xfrm>
            <a:prstGeom prst="rect">
              <a:avLst/>
            </a:prstGeom>
            <a:noFill/>
            <a:ln>
              <a:noFill/>
            </a:ln>
          </p:spPr>
        </p:pic>
      </p:grpSp>
      <p:sp>
        <p:nvSpPr>
          <p:cNvPr id="141" name="Shape 141"/>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5</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idx="4294967295"/>
          </p:nvPr>
        </p:nvSpPr>
        <p:spPr>
          <a:xfrm>
            <a:off x="174125" y="945664"/>
            <a:ext cx="7619999" cy="7121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0000"/>
              </a:buClr>
              <a:buSzPct val="25000"/>
              <a:buFont typeface="Cambria"/>
              <a:buNone/>
            </a:pPr>
            <a:r>
              <a:rPr lang="es-ES" sz="3600" b="0" i="0" u="none" strike="noStrike" cap="none" noProof="0" dirty="0" smtClean="0">
                <a:solidFill>
                  <a:srgbClr val="666666"/>
                </a:solidFill>
                <a:latin typeface="Cambria"/>
                <a:ea typeface="Cambria"/>
                <a:cs typeface="Cambria"/>
                <a:sym typeface="Cambria"/>
              </a:rPr>
              <a:t>Para moverse en el Chromebook</a:t>
            </a:r>
            <a:endParaRPr lang="es-ES" sz="4600" b="0" i="0" u="none" strike="noStrike" cap="none" noProof="0" dirty="0">
              <a:solidFill>
                <a:srgbClr val="000000"/>
              </a:solidFill>
              <a:latin typeface="Cambria"/>
              <a:ea typeface="Cambria"/>
              <a:cs typeface="Cambria"/>
              <a:sym typeface="Cambria"/>
            </a:endParaRPr>
          </a:p>
        </p:txBody>
      </p:sp>
      <p:pic>
        <p:nvPicPr>
          <p:cNvPr id="147" name="Shape 147"/>
          <p:cNvPicPr preferRelativeResize="0"/>
          <p:nvPr/>
        </p:nvPicPr>
        <p:blipFill rotWithShape="1">
          <a:blip r:embed="rId3">
            <a:alphaModFix/>
          </a:blip>
          <a:srcRect/>
          <a:stretch/>
        </p:blipFill>
        <p:spPr>
          <a:xfrm>
            <a:off x="247175" y="1908574"/>
            <a:ext cx="4228500" cy="2462099"/>
          </a:xfrm>
          <a:prstGeom prst="rect">
            <a:avLst/>
          </a:prstGeom>
          <a:noFill/>
          <a:ln>
            <a:noFill/>
          </a:ln>
        </p:spPr>
      </p:pic>
      <p:sp>
        <p:nvSpPr>
          <p:cNvPr id="148" name="Shape 148"/>
          <p:cNvSpPr txBox="1"/>
          <p:nvPr/>
        </p:nvSpPr>
        <p:spPr>
          <a:xfrm>
            <a:off x="4512950" y="3888825"/>
            <a:ext cx="2536800" cy="6437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3200" b="0" i="0" u="none" strike="noStrike" cap="none" dirty="0" smtClean="0">
                <a:solidFill>
                  <a:srgbClr val="000000"/>
                </a:solidFill>
                <a:latin typeface="Calibri"/>
                <a:ea typeface="Calibri"/>
                <a:cs typeface="Calibri"/>
                <a:sym typeface="Calibri"/>
              </a:rPr>
              <a:t>o </a:t>
            </a:r>
            <a:r>
              <a:rPr lang="en-US" sz="3200" b="0" i="1" u="none" strike="noStrike" cap="none" dirty="0">
                <a:solidFill>
                  <a:srgbClr val="000000"/>
                </a:solidFill>
                <a:latin typeface="Calibri"/>
                <a:ea typeface="Calibri"/>
                <a:cs typeface="Calibri"/>
                <a:sym typeface="Calibri"/>
              </a:rPr>
              <a:t>touchpad</a:t>
            </a:r>
          </a:p>
        </p:txBody>
      </p:sp>
      <p:pic>
        <p:nvPicPr>
          <p:cNvPr id="149" name="Shape 149"/>
          <p:cNvPicPr preferRelativeResize="0"/>
          <p:nvPr/>
        </p:nvPicPr>
        <p:blipFill rotWithShape="1">
          <a:blip r:embed="rId4">
            <a:alphaModFix/>
          </a:blip>
          <a:srcRect/>
          <a:stretch/>
        </p:blipFill>
        <p:spPr>
          <a:xfrm>
            <a:off x="4773171" y="4508646"/>
            <a:ext cx="2276574" cy="1607375"/>
          </a:xfrm>
          <a:prstGeom prst="rect">
            <a:avLst/>
          </a:prstGeom>
          <a:noFill/>
          <a:ln>
            <a:noFill/>
          </a:ln>
        </p:spPr>
      </p:pic>
      <p:sp>
        <p:nvSpPr>
          <p:cNvPr id="150" name="Shape 150"/>
          <p:cNvSpPr txBox="1"/>
          <p:nvPr/>
        </p:nvSpPr>
        <p:spPr>
          <a:xfrm>
            <a:off x="1173300" y="4370675"/>
            <a:ext cx="2536800" cy="6437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s-ES" sz="3200" b="0" i="0" u="none" strike="noStrike" cap="none" dirty="0" smtClean="0">
                <a:solidFill>
                  <a:srgbClr val="000000"/>
                </a:solidFill>
                <a:latin typeface="Calibri"/>
                <a:ea typeface="Calibri"/>
                <a:cs typeface="Calibri"/>
                <a:sym typeface="Calibri"/>
              </a:rPr>
              <a:t>ratón</a:t>
            </a:r>
            <a:endParaRPr lang="es-ES" sz="3200" b="0" i="0" u="none" strike="noStrike" cap="none" dirty="0">
              <a:solidFill>
                <a:srgbClr val="000000"/>
              </a:solidFill>
              <a:latin typeface="Calibri"/>
              <a:ea typeface="Calibri"/>
              <a:cs typeface="Calibri"/>
              <a:sym typeface="Calibri"/>
            </a:endParaRPr>
          </a:p>
        </p:txBody>
      </p:sp>
      <p:sp>
        <p:nvSpPr>
          <p:cNvPr id="151" name="Shape 151"/>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6</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idx="4294967295"/>
          </p:nvPr>
        </p:nvSpPr>
        <p:spPr>
          <a:xfrm>
            <a:off x="457200" y="274637"/>
            <a:ext cx="7619999"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noProof="0" dirty="0" smtClean="0">
                <a:solidFill>
                  <a:schemeClr val="dk2"/>
                </a:solidFill>
                <a:latin typeface="Cambria"/>
                <a:ea typeface="Cambria"/>
                <a:cs typeface="Cambria"/>
                <a:sym typeface="Cambria"/>
              </a:rPr>
              <a:t>Flecha o mano</a:t>
            </a:r>
            <a:endParaRPr lang="es-ES" sz="3600" b="0" i="0" u="none" strike="noStrike" cap="none" noProof="0" dirty="0">
              <a:solidFill>
                <a:schemeClr val="dk2"/>
              </a:solidFill>
              <a:latin typeface="Cambria"/>
              <a:ea typeface="Cambria"/>
              <a:cs typeface="Cambria"/>
              <a:sym typeface="Cambria"/>
            </a:endParaRPr>
          </a:p>
        </p:txBody>
      </p:sp>
      <p:sp>
        <p:nvSpPr>
          <p:cNvPr id="157" name="Shape 157"/>
          <p:cNvSpPr txBox="1"/>
          <p:nvPr/>
        </p:nvSpPr>
        <p:spPr>
          <a:xfrm>
            <a:off x="457200" y="1450075"/>
            <a:ext cx="7772400" cy="1168499"/>
          </a:xfrm>
          <a:prstGeom prst="rect">
            <a:avLst/>
          </a:prstGeom>
          <a:noFill/>
          <a:ln>
            <a:noFill/>
          </a:ln>
        </p:spPr>
        <p:txBody>
          <a:bodyPr lIns="91425" tIns="45700" rIns="91425" bIns="45700" anchor="t" anchorCtr="0">
            <a:noAutofit/>
          </a:bodyPr>
          <a:lstStyle/>
          <a:p>
            <a:pPr marL="304800" marR="0" lvl="0" indent="-304800" algn="l" rtl="0">
              <a:lnSpc>
                <a:spcPct val="100000"/>
              </a:lnSpc>
              <a:spcBef>
                <a:spcPts val="0"/>
              </a:spcBef>
              <a:spcAft>
                <a:spcPts val="0"/>
              </a:spcAft>
              <a:buClr>
                <a:srgbClr val="000000"/>
              </a:buClr>
              <a:buSzPct val="100000"/>
              <a:buFont typeface="Calibri"/>
              <a:buChar char="•"/>
            </a:pPr>
            <a:r>
              <a:rPr lang="es-ES" sz="2200" b="0" i="0" u="none" strike="noStrike" cap="none" dirty="0" smtClean="0">
                <a:solidFill>
                  <a:srgbClr val="000000"/>
                </a:solidFill>
                <a:latin typeface="Calibri"/>
                <a:ea typeface="Calibri"/>
                <a:cs typeface="Calibri"/>
                <a:sym typeface="Calibri"/>
              </a:rPr>
              <a:t>El ratón o </a:t>
            </a:r>
            <a:r>
              <a:rPr lang="es-ES" sz="2200" b="0" i="1" u="none" strike="noStrike" cap="none" dirty="0" smtClean="0">
                <a:solidFill>
                  <a:srgbClr val="000000"/>
                </a:solidFill>
                <a:latin typeface="Calibri"/>
                <a:ea typeface="Calibri"/>
                <a:cs typeface="Calibri"/>
                <a:sym typeface="Calibri"/>
              </a:rPr>
              <a:t>touchpad</a:t>
            </a:r>
            <a:r>
              <a:rPr lang="es-ES" sz="2200" b="0" i="0" u="none" strike="noStrike" cap="none" dirty="0" smtClean="0">
                <a:solidFill>
                  <a:srgbClr val="000000"/>
                </a:solidFill>
                <a:latin typeface="Calibri"/>
                <a:ea typeface="Calibri"/>
                <a:cs typeface="Calibri"/>
                <a:sym typeface="Calibri"/>
              </a:rPr>
              <a:t> controla el cursor, que se ve como una flecha que se mueve en la página o una mano para seleccionar una opción y/o enlace.</a:t>
            </a:r>
            <a:endParaRPr lang="es-ES" sz="2200" b="0" i="0" u="none" strike="noStrike" cap="none" dirty="0">
              <a:solidFill>
                <a:srgbClr val="000000"/>
              </a:solidFill>
              <a:latin typeface="Calibri"/>
              <a:ea typeface="Calibri"/>
              <a:cs typeface="Calibri"/>
              <a:sym typeface="Calibri"/>
            </a:endParaRPr>
          </a:p>
        </p:txBody>
      </p:sp>
      <p:pic>
        <p:nvPicPr>
          <p:cNvPr id="158" name="Shape 158"/>
          <p:cNvPicPr preferRelativeResize="0"/>
          <p:nvPr/>
        </p:nvPicPr>
        <p:blipFill rotWithShape="1">
          <a:blip r:embed="rId3">
            <a:alphaModFix/>
          </a:blip>
          <a:srcRect/>
          <a:stretch/>
        </p:blipFill>
        <p:spPr>
          <a:xfrm>
            <a:off x="1688425" y="2987850"/>
            <a:ext cx="695999" cy="759300"/>
          </a:xfrm>
          <a:prstGeom prst="rect">
            <a:avLst/>
          </a:prstGeom>
          <a:noFill/>
          <a:ln>
            <a:noFill/>
          </a:ln>
        </p:spPr>
      </p:pic>
      <p:pic>
        <p:nvPicPr>
          <p:cNvPr id="159" name="Shape 159"/>
          <p:cNvPicPr preferRelativeResize="0"/>
          <p:nvPr/>
        </p:nvPicPr>
        <p:blipFill rotWithShape="1">
          <a:blip r:embed="rId4">
            <a:alphaModFix/>
          </a:blip>
          <a:srcRect/>
          <a:stretch/>
        </p:blipFill>
        <p:spPr>
          <a:xfrm>
            <a:off x="5997800" y="2933049"/>
            <a:ext cx="759349" cy="759349"/>
          </a:xfrm>
          <a:prstGeom prst="rect">
            <a:avLst/>
          </a:prstGeom>
          <a:noFill/>
          <a:ln>
            <a:noFill/>
          </a:ln>
        </p:spPr>
      </p:pic>
      <p:pic>
        <p:nvPicPr>
          <p:cNvPr id="160" name="Shape 160"/>
          <p:cNvPicPr preferRelativeResize="0"/>
          <p:nvPr/>
        </p:nvPicPr>
        <p:blipFill rotWithShape="1">
          <a:blip r:embed="rId5">
            <a:alphaModFix/>
          </a:blip>
          <a:srcRect/>
          <a:stretch/>
        </p:blipFill>
        <p:spPr>
          <a:xfrm>
            <a:off x="343125" y="3948500"/>
            <a:ext cx="3550950" cy="2344175"/>
          </a:xfrm>
          <a:prstGeom prst="rect">
            <a:avLst/>
          </a:prstGeom>
          <a:noFill/>
          <a:ln>
            <a:noFill/>
          </a:ln>
        </p:spPr>
      </p:pic>
      <p:pic>
        <p:nvPicPr>
          <p:cNvPr id="161" name="Shape 161"/>
          <p:cNvPicPr preferRelativeResize="0"/>
          <p:nvPr/>
        </p:nvPicPr>
        <p:blipFill rotWithShape="1">
          <a:blip r:embed="rId5">
            <a:alphaModFix/>
          </a:blip>
          <a:srcRect/>
          <a:stretch/>
        </p:blipFill>
        <p:spPr>
          <a:xfrm>
            <a:off x="4602000" y="3948500"/>
            <a:ext cx="3550950" cy="2344175"/>
          </a:xfrm>
          <a:prstGeom prst="rect">
            <a:avLst/>
          </a:prstGeom>
          <a:noFill/>
          <a:ln>
            <a:noFill/>
          </a:ln>
        </p:spPr>
      </p:pic>
      <p:pic>
        <p:nvPicPr>
          <p:cNvPr id="162" name="Shape 162"/>
          <p:cNvPicPr preferRelativeResize="0"/>
          <p:nvPr/>
        </p:nvPicPr>
        <p:blipFill rotWithShape="1">
          <a:blip r:embed="rId6">
            <a:alphaModFix/>
          </a:blip>
          <a:srcRect/>
          <a:stretch/>
        </p:blipFill>
        <p:spPr>
          <a:xfrm rot="-4429013" flipH="1">
            <a:off x="2262441" y="4084056"/>
            <a:ext cx="296049" cy="296064"/>
          </a:xfrm>
          <a:prstGeom prst="rect">
            <a:avLst/>
          </a:prstGeom>
          <a:noFill/>
          <a:ln>
            <a:noFill/>
          </a:ln>
        </p:spPr>
      </p:pic>
      <p:pic>
        <p:nvPicPr>
          <p:cNvPr id="163" name="Shape 163"/>
          <p:cNvPicPr preferRelativeResize="0"/>
          <p:nvPr/>
        </p:nvPicPr>
        <p:blipFill rotWithShape="1">
          <a:blip r:embed="rId7">
            <a:alphaModFix/>
          </a:blip>
          <a:srcRect/>
          <a:stretch/>
        </p:blipFill>
        <p:spPr>
          <a:xfrm>
            <a:off x="5228246" y="6174008"/>
            <a:ext cx="316877" cy="366825"/>
          </a:xfrm>
          <a:prstGeom prst="rect">
            <a:avLst/>
          </a:prstGeom>
          <a:noFill/>
          <a:ln>
            <a:noFill/>
          </a:ln>
        </p:spPr>
      </p:pic>
      <p:sp>
        <p:nvSpPr>
          <p:cNvPr id="164" name="Shape 164"/>
          <p:cNvSpPr/>
          <p:nvPr/>
        </p:nvSpPr>
        <p:spPr>
          <a:xfrm>
            <a:off x="2164250" y="3990600"/>
            <a:ext cx="493199" cy="4656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65" name="Shape 165"/>
          <p:cNvSpPr/>
          <p:nvPr/>
        </p:nvSpPr>
        <p:spPr>
          <a:xfrm>
            <a:off x="5112326" y="6084862"/>
            <a:ext cx="548699" cy="545098"/>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66" name="Shape 166"/>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7</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p:nvPr/>
        </p:nvSpPr>
        <p:spPr>
          <a:xfrm>
            <a:off x="375025" y="155248"/>
            <a:ext cx="7619999" cy="7304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mbria"/>
              <a:buNone/>
            </a:pPr>
            <a:r>
              <a:rPr lang="es-ES" sz="3600" b="0" i="0" u="none" strike="noStrike" cap="none" dirty="0" smtClean="0">
                <a:solidFill>
                  <a:srgbClr val="666666"/>
                </a:solidFill>
                <a:latin typeface="Cambria"/>
                <a:ea typeface="Cambria"/>
                <a:cs typeface="Cambria"/>
                <a:sym typeface="Cambria"/>
              </a:rPr>
              <a:t>Su teclado del Chromebook</a:t>
            </a:r>
            <a:endParaRPr lang="es-ES" sz="3600" b="0" i="0" u="none" strike="noStrike" cap="none" dirty="0">
              <a:solidFill>
                <a:srgbClr val="666666"/>
              </a:solidFill>
              <a:latin typeface="Cambria"/>
              <a:ea typeface="Cambria"/>
              <a:cs typeface="Cambria"/>
              <a:sym typeface="Cambria"/>
            </a:endParaRPr>
          </a:p>
        </p:txBody>
      </p:sp>
      <p:pic>
        <p:nvPicPr>
          <p:cNvPr id="172" name="Shape 172"/>
          <p:cNvPicPr preferRelativeResize="0"/>
          <p:nvPr/>
        </p:nvPicPr>
        <p:blipFill rotWithShape="1">
          <a:blip r:embed="rId3">
            <a:alphaModFix/>
          </a:blip>
          <a:srcRect/>
          <a:stretch/>
        </p:blipFill>
        <p:spPr>
          <a:xfrm>
            <a:off x="125625" y="2853000"/>
            <a:ext cx="5024724" cy="3755974"/>
          </a:xfrm>
          <a:prstGeom prst="rect">
            <a:avLst/>
          </a:prstGeom>
          <a:noFill/>
          <a:ln>
            <a:noFill/>
          </a:ln>
        </p:spPr>
      </p:pic>
      <p:sp>
        <p:nvSpPr>
          <p:cNvPr id="173" name="Shape 173"/>
          <p:cNvSpPr txBox="1"/>
          <p:nvPr/>
        </p:nvSpPr>
        <p:spPr>
          <a:xfrm>
            <a:off x="6388600" y="3671000"/>
            <a:ext cx="1771499" cy="2814000"/>
          </a:xfrm>
          <a:prstGeom prst="rect">
            <a:avLst/>
          </a:prstGeom>
          <a:noFill/>
          <a:ln>
            <a:noFill/>
          </a:ln>
        </p:spPr>
        <p:txBody>
          <a:bodyPr lIns="91425" tIns="91425" rIns="91425" bIns="91425" anchor="t" anchorCtr="0">
            <a:noAutofit/>
          </a:bodyPr>
          <a:lstStyle/>
          <a:p>
            <a:pPr marL="0" marR="0" lvl="0" indent="0" algn="l" rtl="0">
              <a:lnSpc>
                <a:spcPct val="160000"/>
              </a:lnSpc>
              <a:spcBef>
                <a:spcPts val="0"/>
              </a:spcBef>
              <a:spcAft>
                <a:spcPts val="0"/>
              </a:spcAft>
              <a:buClr>
                <a:srgbClr val="000000"/>
              </a:buClr>
              <a:buSzPct val="25000"/>
              <a:buFont typeface="Calibri"/>
              <a:buNone/>
            </a:pPr>
            <a:r>
              <a:rPr lang="es-ES" sz="1200" b="0" i="0" u="none" strike="noStrike" cap="none" dirty="0" smtClean="0">
                <a:solidFill>
                  <a:srgbClr val="000000"/>
                </a:solidFill>
                <a:latin typeface="Calibri"/>
                <a:ea typeface="Calibri"/>
                <a:cs typeface="Calibri"/>
                <a:sym typeface="Calibri"/>
              </a:rPr>
              <a:t>Tecla para refrescar</a:t>
            </a:r>
          </a:p>
          <a:p>
            <a:pPr marL="0" marR="0" lvl="0" indent="0" algn="l" rtl="0">
              <a:lnSpc>
                <a:spcPct val="160000"/>
              </a:lnSpc>
              <a:spcBef>
                <a:spcPts val="0"/>
              </a:spcBef>
              <a:spcAft>
                <a:spcPts val="0"/>
              </a:spcAft>
              <a:buClr>
                <a:srgbClr val="000000"/>
              </a:buClr>
              <a:buSzPct val="25000"/>
              <a:buFont typeface="Calibri"/>
              <a:buNone/>
            </a:pPr>
            <a:r>
              <a:rPr lang="es-ES" sz="1200" b="0" i="0" u="none" strike="noStrike" cap="none" dirty="0" smtClean="0">
                <a:solidFill>
                  <a:srgbClr val="000000"/>
                </a:solidFill>
                <a:latin typeface="Calibri"/>
                <a:ea typeface="Calibri"/>
                <a:cs typeface="Calibri"/>
                <a:sym typeface="Calibri"/>
              </a:rPr>
              <a:t>Bajar brillo de pantalla</a:t>
            </a:r>
          </a:p>
          <a:p>
            <a:pPr lvl="0">
              <a:lnSpc>
                <a:spcPct val="160000"/>
              </a:lnSpc>
              <a:buClr>
                <a:srgbClr val="000000"/>
              </a:buClr>
              <a:buSzPct val="25000"/>
            </a:pPr>
            <a:r>
              <a:rPr lang="es-ES" sz="1200" dirty="0" smtClean="0">
                <a:latin typeface="Calibri"/>
                <a:ea typeface="Calibri"/>
                <a:cs typeface="Calibri"/>
                <a:sym typeface="Calibri"/>
              </a:rPr>
              <a:t>Subir brillo de pantalla</a:t>
            </a:r>
            <a:endParaRPr lang="es-ES" sz="1200" b="0" i="0" u="none" strike="noStrike" cap="none" dirty="0" smtClean="0">
              <a:solidFill>
                <a:srgbClr val="000000"/>
              </a:solidFill>
              <a:latin typeface="Calibri"/>
              <a:ea typeface="Calibri"/>
              <a:cs typeface="Calibri"/>
              <a:sym typeface="Calibri"/>
            </a:endParaRPr>
          </a:p>
          <a:p>
            <a:pPr marL="0" marR="0" lvl="0" indent="0" algn="l" rtl="0">
              <a:lnSpc>
                <a:spcPct val="160000"/>
              </a:lnSpc>
              <a:spcBef>
                <a:spcPts val="0"/>
              </a:spcBef>
              <a:spcAft>
                <a:spcPts val="0"/>
              </a:spcAft>
              <a:buClr>
                <a:srgbClr val="000000"/>
              </a:buClr>
              <a:buSzPct val="25000"/>
              <a:buFont typeface="Calibri"/>
              <a:buNone/>
            </a:pPr>
            <a:r>
              <a:rPr lang="es-ES" sz="1200" b="0" i="0" u="none" strike="noStrike" cap="none" dirty="0" smtClean="0">
                <a:solidFill>
                  <a:srgbClr val="000000"/>
                </a:solidFill>
                <a:latin typeface="Calibri"/>
                <a:ea typeface="Calibri"/>
                <a:cs typeface="Calibri"/>
                <a:sym typeface="Calibri"/>
              </a:rPr>
              <a:t>Mudo</a:t>
            </a:r>
          </a:p>
          <a:p>
            <a:pPr marL="0" marR="0" lvl="0" indent="0" algn="l" rtl="0">
              <a:lnSpc>
                <a:spcPct val="160000"/>
              </a:lnSpc>
              <a:spcBef>
                <a:spcPts val="0"/>
              </a:spcBef>
              <a:spcAft>
                <a:spcPts val="0"/>
              </a:spcAft>
              <a:buClr>
                <a:srgbClr val="000000"/>
              </a:buClr>
              <a:buSzPct val="25000"/>
              <a:buFont typeface="Calibri"/>
              <a:buNone/>
            </a:pPr>
            <a:r>
              <a:rPr lang="es-ES" sz="1200" b="0" i="0" u="none" strike="noStrike" cap="none" dirty="0" smtClean="0">
                <a:solidFill>
                  <a:srgbClr val="000000"/>
                </a:solidFill>
                <a:latin typeface="Calibri"/>
                <a:ea typeface="Calibri"/>
                <a:cs typeface="Calibri"/>
                <a:sym typeface="Calibri"/>
              </a:rPr>
              <a:t>Bajar el volumen</a:t>
            </a:r>
          </a:p>
          <a:p>
            <a:pPr marL="0" marR="0" lvl="0" indent="0" algn="l" rtl="0">
              <a:lnSpc>
                <a:spcPct val="160000"/>
              </a:lnSpc>
              <a:spcBef>
                <a:spcPts val="0"/>
              </a:spcBef>
              <a:spcAft>
                <a:spcPts val="0"/>
              </a:spcAft>
              <a:buClr>
                <a:srgbClr val="000000"/>
              </a:buClr>
              <a:buSzPct val="25000"/>
              <a:buFont typeface="Calibri"/>
              <a:buNone/>
            </a:pPr>
            <a:r>
              <a:rPr lang="es-ES" sz="1200" b="0" i="0" u="none" strike="noStrike" cap="none" dirty="0" smtClean="0">
                <a:solidFill>
                  <a:srgbClr val="000000"/>
                </a:solidFill>
                <a:latin typeface="Calibri"/>
                <a:ea typeface="Calibri"/>
                <a:cs typeface="Calibri"/>
                <a:sym typeface="Calibri"/>
              </a:rPr>
              <a:t>Subir el volumen</a:t>
            </a:r>
          </a:p>
          <a:p>
            <a:pPr marL="0" marR="0" lvl="0" indent="0" algn="l" rtl="0">
              <a:lnSpc>
                <a:spcPct val="160000"/>
              </a:lnSpc>
              <a:spcBef>
                <a:spcPts val="0"/>
              </a:spcBef>
              <a:spcAft>
                <a:spcPts val="0"/>
              </a:spcAft>
              <a:buClr>
                <a:srgbClr val="000000"/>
              </a:buClr>
              <a:buSzPct val="25000"/>
              <a:buFont typeface="Calibri"/>
              <a:buNone/>
            </a:pPr>
            <a:r>
              <a:rPr lang="es-ES" sz="1200" dirty="0" smtClean="0">
                <a:latin typeface="Calibri"/>
                <a:ea typeface="Calibri"/>
                <a:cs typeface="Calibri"/>
                <a:sym typeface="Calibri"/>
              </a:rPr>
              <a:t>Tecla de búsqueda</a:t>
            </a:r>
            <a:endParaRPr lang="es-ES" sz="1200" b="0" i="0" u="none" strike="noStrike" cap="none" dirty="0" smtClean="0">
              <a:solidFill>
                <a:srgbClr val="000000"/>
              </a:solidFill>
              <a:latin typeface="Calibri"/>
              <a:ea typeface="Calibri"/>
              <a:cs typeface="Calibri"/>
              <a:sym typeface="Calibri"/>
            </a:endParaRPr>
          </a:p>
          <a:p>
            <a:pPr marL="0" marR="0" lvl="0" indent="0" algn="l" rtl="0">
              <a:lnSpc>
                <a:spcPct val="160000"/>
              </a:lnSpc>
              <a:spcBef>
                <a:spcPts val="0"/>
              </a:spcBef>
              <a:spcAft>
                <a:spcPts val="0"/>
              </a:spcAft>
              <a:buClr>
                <a:srgbClr val="000000"/>
              </a:buClr>
              <a:buSzPct val="25000"/>
              <a:buFont typeface="Calibri"/>
              <a:buNone/>
            </a:pPr>
            <a:r>
              <a:rPr lang="es-ES" sz="1200" b="0" i="0" u="none" strike="noStrike" cap="none" dirty="0" smtClean="0">
                <a:solidFill>
                  <a:srgbClr val="000000"/>
                </a:solidFill>
                <a:latin typeface="Calibri"/>
                <a:ea typeface="Calibri"/>
                <a:cs typeface="Calibri"/>
                <a:sym typeface="Calibri"/>
              </a:rPr>
              <a:t>retroceso</a:t>
            </a:r>
          </a:p>
          <a:p>
            <a:pPr marL="0" marR="0" lvl="0" indent="0" algn="l" rtl="0">
              <a:lnSpc>
                <a:spcPct val="160000"/>
              </a:lnSpc>
              <a:spcBef>
                <a:spcPts val="0"/>
              </a:spcBef>
              <a:spcAft>
                <a:spcPts val="0"/>
              </a:spcAft>
              <a:buClr>
                <a:srgbClr val="000000"/>
              </a:buClr>
              <a:buSzPct val="25000"/>
              <a:buFont typeface="Calibri"/>
              <a:buNone/>
            </a:pPr>
            <a:r>
              <a:rPr lang="es-ES" sz="1200" b="0" i="0" u="none" strike="noStrike" cap="none" dirty="0" smtClean="0">
                <a:solidFill>
                  <a:srgbClr val="000000"/>
                </a:solidFill>
                <a:latin typeface="Calibri"/>
                <a:ea typeface="Calibri"/>
                <a:cs typeface="Calibri"/>
                <a:sym typeface="Calibri"/>
              </a:rPr>
              <a:t> barra espaciadora</a:t>
            </a:r>
          </a:p>
        </p:txBody>
      </p:sp>
      <p:pic>
        <p:nvPicPr>
          <p:cNvPr id="174" name="Shape 174"/>
          <p:cNvPicPr preferRelativeResize="0"/>
          <p:nvPr/>
        </p:nvPicPr>
        <p:blipFill rotWithShape="1">
          <a:blip r:embed="rId4">
            <a:alphaModFix/>
          </a:blip>
          <a:srcRect/>
          <a:stretch/>
        </p:blipFill>
        <p:spPr>
          <a:xfrm>
            <a:off x="5759950" y="4035112"/>
            <a:ext cx="628649" cy="1457324"/>
          </a:xfrm>
          <a:prstGeom prst="rect">
            <a:avLst/>
          </a:prstGeom>
          <a:noFill/>
          <a:ln>
            <a:noFill/>
          </a:ln>
        </p:spPr>
      </p:pic>
      <p:sp>
        <p:nvSpPr>
          <p:cNvPr id="175" name="Shape 175"/>
          <p:cNvSpPr/>
          <p:nvPr/>
        </p:nvSpPr>
        <p:spPr>
          <a:xfrm>
            <a:off x="5878675" y="4071862"/>
            <a:ext cx="444300" cy="19830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76" name="Shape 176"/>
          <p:cNvSpPr/>
          <p:nvPr/>
        </p:nvSpPr>
        <p:spPr>
          <a:xfrm>
            <a:off x="2648225" y="4061750"/>
            <a:ext cx="264899" cy="14880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77" name="Shape 177"/>
          <p:cNvSpPr/>
          <p:nvPr/>
        </p:nvSpPr>
        <p:spPr>
          <a:xfrm>
            <a:off x="5849575" y="4370100"/>
            <a:ext cx="502500" cy="198300"/>
          </a:xfrm>
          <a:prstGeom prst="roundRect">
            <a:avLst>
              <a:gd name="adj" fmla="val 16667"/>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78" name="Shape 178"/>
          <p:cNvSpPr/>
          <p:nvPr/>
        </p:nvSpPr>
        <p:spPr>
          <a:xfrm>
            <a:off x="2965000" y="4061750"/>
            <a:ext cx="264899" cy="148800"/>
          </a:xfrm>
          <a:prstGeom prst="roundRect">
            <a:avLst>
              <a:gd name="adj" fmla="val 16667"/>
            </a:avLst>
          </a:prstGeom>
          <a:noFill/>
          <a:ln w="28575" cap="flat" cmpd="sng">
            <a:solidFill>
              <a:srgbClr val="FF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79" name="Shape 179"/>
          <p:cNvSpPr/>
          <p:nvPr/>
        </p:nvSpPr>
        <p:spPr>
          <a:xfrm>
            <a:off x="3281775" y="4061750"/>
            <a:ext cx="264899" cy="148800"/>
          </a:xfrm>
          <a:prstGeom prst="roundRect">
            <a:avLst>
              <a:gd name="adj" fmla="val 16667"/>
            </a:avLst>
          </a:prstGeom>
          <a:noFill/>
          <a:ln w="28575"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80" name="Shape 180"/>
          <p:cNvSpPr/>
          <p:nvPr/>
        </p:nvSpPr>
        <p:spPr>
          <a:xfrm>
            <a:off x="3598550" y="4061750"/>
            <a:ext cx="264899" cy="148800"/>
          </a:xfrm>
          <a:prstGeom prst="roundRect">
            <a:avLst>
              <a:gd name="adj" fmla="val 16667"/>
            </a:avLst>
          </a:prstGeom>
          <a:noFill/>
          <a:ln w="28575" cap="flat" cmpd="sng">
            <a:solidFill>
              <a:srgbClr val="FF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81" name="Shape 181"/>
          <p:cNvSpPr/>
          <p:nvPr/>
        </p:nvSpPr>
        <p:spPr>
          <a:xfrm>
            <a:off x="3899287" y="4061750"/>
            <a:ext cx="264899" cy="148800"/>
          </a:xfrm>
          <a:prstGeom prst="roundRect">
            <a:avLst>
              <a:gd name="adj" fmla="val 16667"/>
            </a:avLst>
          </a:prstGeom>
          <a:noFill/>
          <a:ln w="28575" cap="flat" cmpd="sng">
            <a:solidFill>
              <a:srgbClr val="FF99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82" name="Shape 182"/>
          <p:cNvSpPr/>
          <p:nvPr/>
        </p:nvSpPr>
        <p:spPr>
          <a:xfrm>
            <a:off x="5878675" y="4678275"/>
            <a:ext cx="444300" cy="198300"/>
          </a:xfrm>
          <a:prstGeom prst="roundRect">
            <a:avLst>
              <a:gd name="adj" fmla="val 16667"/>
            </a:avLst>
          </a:prstGeom>
          <a:noFill/>
          <a:ln w="28575" cap="flat" cmpd="sng">
            <a:solidFill>
              <a:srgbClr val="00FF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83" name="Shape 183"/>
          <p:cNvSpPr/>
          <p:nvPr/>
        </p:nvSpPr>
        <p:spPr>
          <a:xfrm>
            <a:off x="5878675" y="4963350"/>
            <a:ext cx="444300" cy="198300"/>
          </a:xfrm>
          <a:prstGeom prst="roundRect">
            <a:avLst>
              <a:gd name="adj" fmla="val 16667"/>
            </a:avLst>
          </a:prstGeom>
          <a:noFill/>
          <a:ln w="28575" cap="flat" cmpd="sng">
            <a:solidFill>
              <a:srgbClr val="FF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84" name="Shape 184"/>
          <p:cNvSpPr/>
          <p:nvPr/>
        </p:nvSpPr>
        <p:spPr>
          <a:xfrm>
            <a:off x="5878675" y="5214950"/>
            <a:ext cx="444300" cy="239700"/>
          </a:xfrm>
          <a:prstGeom prst="roundRect">
            <a:avLst>
              <a:gd name="adj" fmla="val 16667"/>
            </a:avLst>
          </a:prstGeom>
          <a:noFill/>
          <a:ln w="28575" cap="flat" cmpd="sng">
            <a:solidFill>
              <a:srgbClr val="FF99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pic>
        <p:nvPicPr>
          <p:cNvPr id="185" name="Shape 185"/>
          <p:cNvPicPr preferRelativeResize="0"/>
          <p:nvPr/>
        </p:nvPicPr>
        <p:blipFill rotWithShape="1">
          <a:blip r:embed="rId5">
            <a:alphaModFix/>
          </a:blip>
          <a:srcRect/>
          <a:stretch/>
        </p:blipFill>
        <p:spPr>
          <a:xfrm>
            <a:off x="5878675" y="5507950"/>
            <a:ext cx="444298" cy="273423"/>
          </a:xfrm>
          <a:prstGeom prst="rect">
            <a:avLst/>
          </a:prstGeom>
          <a:noFill/>
          <a:ln>
            <a:noFill/>
          </a:ln>
        </p:spPr>
      </p:pic>
      <p:sp>
        <p:nvSpPr>
          <p:cNvPr id="186" name="Shape 186"/>
          <p:cNvSpPr/>
          <p:nvPr/>
        </p:nvSpPr>
        <p:spPr>
          <a:xfrm>
            <a:off x="5878675" y="5524824"/>
            <a:ext cx="444300" cy="239700"/>
          </a:xfrm>
          <a:prstGeom prst="roundRect">
            <a:avLst>
              <a:gd name="adj" fmla="val 16667"/>
            </a:avLst>
          </a:prstGeom>
          <a:noFill/>
          <a:ln w="28575" cap="flat" cmpd="sng">
            <a:solidFill>
              <a:srgbClr val="39E3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87" name="Shape 187"/>
          <p:cNvSpPr/>
          <p:nvPr/>
        </p:nvSpPr>
        <p:spPr>
          <a:xfrm>
            <a:off x="757950" y="4747350"/>
            <a:ext cx="377700" cy="239699"/>
          </a:xfrm>
          <a:prstGeom prst="roundRect">
            <a:avLst>
              <a:gd name="adj" fmla="val 16667"/>
            </a:avLst>
          </a:prstGeom>
          <a:noFill/>
          <a:ln w="28575" cap="flat" cmpd="sng">
            <a:solidFill>
              <a:srgbClr val="39E3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pic>
        <p:nvPicPr>
          <p:cNvPr id="188" name="Shape 188"/>
          <p:cNvPicPr preferRelativeResize="0"/>
          <p:nvPr/>
        </p:nvPicPr>
        <p:blipFill rotWithShape="1">
          <a:blip r:embed="rId6">
            <a:alphaModFix/>
          </a:blip>
          <a:srcRect/>
          <a:stretch/>
        </p:blipFill>
        <p:spPr>
          <a:xfrm>
            <a:off x="5823025" y="5834673"/>
            <a:ext cx="502498" cy="239699"/>
          </a:xfrm>
          <a:prstGeom prst="rect">
            <a:avLst/>
          </a:prstGeom>
          <a:noFill/>
          <a:ln>
            <a:noFill/>
          </a:ln>
        </p:spPr>
      </p:pic>
      <p:sp>
        <p:nvSpPr>
          <p:cNvPr id="189" name="Shape 189"/>
          <p:cNvSpPr/>
          <p:nvPr/>
        </p:nvSpPr>
        <p:spPr>
          <a:xfrm>
            <a:off x="5823025" y="5851500"/>
            <a:ext cx="502500" cy="239700"/>
          </a:xfrm>
          <a:prstGeom prst="roundRect">
            <a:avLst>
              <a:gd name="adj" fmla="val 16667"/>
            </a:avLst>
          </a:prstGeom>
          <a:noFill/>
          <a:ln w="28575" cap="flat" cmpd="sng">
            <a:solidFill>
              <a:srgbClr val="9E1E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90" name="Shape 190"/>
          <p:cNvSpPr/>
          <p:nvPr/>
        </p:nvSpPr>
        <p:spPr>
          <a:xfrm>
            <a:off x="4126400" y="4277650"/>
            <a:ext cx="377700" cy="198300"/>
          </a:xfrm>
          <a:prstGeom prst="roundRect">
            <a:avLst>
              <a:gd name="adj" fmla="val 16667"/>
            </a:avLst>
          </a:prstGeom>
          <a:noFill/>
          <a:ln w="28575" cap="flat" cmpd="sng">
            <a:solidFill>
              <a:srgbClr val="9E1E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pic>
        <p:nvPicPr>
          <p:cNvPr id="191" name="Shape 191"/>
          <p:cNvPicPr preferRelativeResize="0"/>
          <p:nvPr/>
        </p:nvPicPr>
        <p:blipFill rotWithShape="1">
          <a:blip r:embed="rId7">
            <a:alphaModFix/>
          </a:blip>
          <a:srcRect/>
          <a:stretch/>
        </p:blipFill>
        <p:spPr>
          <a:xfrm>
            <a:off x="5436775" y="6161325"/>
            <a:ext cx="951823" cy="273424"/>
          </a:xfrm>
          <a:prstGeom prst="rect">
            <a:avLst/>
          </a:prstGeom>
          <a:noFill/>
          <a:ln>
            <a:noFill/>
          </a:ln>
        </p:spPr>
      </p:pic>
      <p:sp>
        <p:nvSpPr>
          <p:cNvPr id="192" name="Shape 192"/>
          <p:cNvSpPr/>
          <p:nvPr/>
        </p:nvSpPr>
        <p:spPr>
          <a:xfrm>
            <a:off x="5436737" y="6175600"/>
            <a:ext cx="951900" cy="239700"/>
          </a:xfrm>
          <a:prstGeom prst="roundRect">
            <a:avLst>
              <a:gd name="adj" fmla="val 16667"/>
            </a:avLst>
          </a:prstGeom>
          <a:noFill/>
          <a:ln w="28575" cap="flat" cmpd="sng">
            <a:solidFill>
              <a:srgbClr val="C27BA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93" name="Shape 193"/>
          <p:cNvSpPr/>
          <p:nvPr/>
        </p:nvSpPr>
        <p:spPr>
          <a:xfrm>
            <a:off x="1801650" y="5233900"/>
            <a:ext cx="1321499" cy="273299"/>
          </a:xfrm>
          <a:prstGeom prst="roundRect">
            <a:avLst>
              <a:gd name="adj" fmla="val 16667"/>
            </a:avLst>
          </a:prstGeom>
          <a:noFill/>
          <a:ln w="28575" cap="flat" cmpd="sng">
            <a:solidFill>
              <a:srgbClr val="CD868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94" name="Shape 194"/>
          <p:cNvSpPr txBox="1"/>
          <p:nvPr/>
        </p:nvSpPr>
        <p:spPr>
          <a:xfrm>
            <a:off x="868125" y="885750"/>
            <a:ext cx="5999099" cy="1861500"/>
          </a:xfrm>
          <a:prstGeom prst="rect">
            <a:avLst/>
          </a:prstGeom>
          <a:noFill/>
          <a:ln>
            <a:noFill/>
          </a:ln>
        </p:spPr>
        <p:txBody>
          <a:bodyPr lIns="91425" tIns="45700" rIns="91425" bIns="45700" anchor="t" anchorCtr="0">
            <a:noAutofit/>
          </a:bodyPr>
          <a:lstStyle/>
          <a:p>
            <a:pPr marL="304800" marR="0" lvl="0" indent="-304800" algn="l" rtl="0">
              <a:lnSpc>
                <a:spcPct val="100000"/>
              </a:lnSpc>
              <a:spcBef>
                <a:spcPts val="0"/>
              </a:spcBef>
              <a:spcAft>
                <a:spcPts val="0"/>
              </a:spcAft>
              <a:buClr>
                <a:schemeClr val="dk1"/>
              </a:buClr>
              <a:buSzPct val="100000"/>
              <a:buFont typeface="Arial"/>
              <a:buChar char="•"/>
            </a:pPr>
            <a:r>
              <a:rPr lang="es-ES" sz="2200" b="0" i="0" u="none" strike="noStrike" cap="none" dirty="0" smtClean="0">
                <a:solidFill>
                  <a:schemeClr val="dk1"/>
                </a:solidFill>
                <a:latin typeface="Calibri"/>
                <a:ea typeface="Calibri"/>
                <a:cs typeface="Calibri"/>
                <a:sym typeface="Calibri"/>
              </a:rPr>
              <a:t>Tecla Refrescar – </a:t>
            </a:r>
            <a:r>
              <a:rPr lang="es-ES" sz="1800" b="0" i="0" u="none" strike="noStrike" cap="none" dirty="0" smtClean="0">
                <a:solidFill>
                  <a:srgbClr val="666666"/>
                </a:solidFill>
                <a:latin typeface="Calibri"/>
                <a:ea typeface="Calibri"/>
                <a:cs typeface="Calibri"/>
                <a:sym typeface="Calibri"/>
              </a:rPr>
              <a:t>hilera superior del teclado</a:t>
            </a:r>
          </a:p>
          <a:p>
            <a:pPr marL="304800" lvl="0" indent="-304800">
              <a:buClr>
                <a:schemeClr val="dk1"/>
              </a:buClr>
              <a:buSzPct val="100000"/>
              <a:buFont typeface="Arial"/>
              <a:buChar char="•"/>
            </a:pPr>
            <a:r>
              <a:rPr lang="es-ES" sz="2200" b="0" i="0" u="none" strike="noStrike" cap="none" dirty="0" smtClean="0">
                <a:solidFill>
                  <a:schemeClr val="dk1"/>
                </a:solidFill>
                <a:latin typeface="Calibri"/>
                <a:ea typeface="Calibri"/>
                <a:cs typeface="Calibri"/>
                <a:sym typeface="Calibri"/>
              </a:rPr>
              <a:t>Controles del brillo – </a:t>
            </a:r>
            <a:r>
              <a:rPr lang="es-ES" sz="1800" dirty="0" smtClean="0">
                <a:solidFill>
                  <a:srgbClr val="666666"/>
                </a:solidFill>
                <a:latin typeface="Calibri"/>
                <a:ea typeface="Calibri"/>
                <a:cs typeface="Calibri"/>
                <a:sym typeface="Calibri"/>
              </a:rPr>
              <a:t>hilera superior del teclado</a:t>
            </a:r>
            <a:endParaRPr lang="es-ES" sz="1800" b="0" i="0" u="none" strike="noStrike" cap="none" dirty="0" smtClean="0">
              <a:solidFill>
                <a:srgbClr val="666666"/>
              </a:solidFill>
              <a:latin typeface="Calibri"/>
              <a:ea typeface="Calibri"/>
              <a:cs typeface="Calibri"/>
              <a:sym typeface="Calibri"/>
            </a:endParaRPr>
          </a:p>
          <a:p>
            <a:pPr marL="304800" lvl="0" indent="-304800">
              <a:buClr>
                <a:schemeClr val="dk1"/>
              </a:buClr>
              <a:buSzPct val="100000"/>
              <a:buFont typeface="Calibri"/>
              <a:buChar char="•"/>
            </a:pPr>
            <a:r>
              <a:rPr lang="es-ES" sz="2200" b="0" i="0" u="none" strike="noStrike" cap="none" dirty="0" smtClean="0">
                <a:solidFill>
                  <a:schemeClr val="dk1"/>
                </a:solidFill>
                <a:latin typeface="Calibri"/>
                <a:ea typeface="Calibri"/>
                <a:cs typeface="Calibri"/>
                <a:sym typeface="Calibri"/>
              </a:rPr>
              <a:t>Teclas de sonido --</a:t>
            </a:r>
            <a:r>
              <a:rPr lang="es-ES" sz="1800" dirty="0" smtClean="0">
                <a:solidFill>
                  <a:srgbClr val="666666"/>
                </a:solidFill>
                <a:latin typeface="Calibri"/>
                <a:ea typeface="Calibri"/>
                <a:cs typeface="Calibri"/>
                <a:sym typeface="Calibri"/>
              </a:rPr>
              <a:t> hilera superior del teclado</a:t>
            </a:r>
            <a:endParaRPr lang="es-ES" sz="1800" b="0" i="0" u="none" strike="noStrike" cap="none" dirty="0" smtClean="0">
              <a:solidFill>
                <a:srgbClr val="666666"/>
              </a:solidFill>
              <a:latin typeface="Calibri"/>
              <a:ea typeface="Calibri"/>
              <a:cs typeface="Calibri"/>
              <a:sym typeface="Calibri"/>
            </a:endParaRPr>
          </a:p>
          <a:p>
            <a:pPr marL="304800" marR="0" lvl="0" indent="-304800" algn="l" rtl="0">
              <a:lnSpc>
                <a:spcPct val="100000"/>
              </a:lnSpc>
              <a:spcBef>
                <a:spcPts val="0"/>
              </a:spcBef>
              <a:spcAft>
                <a:spcPts val="0"/>
              </a:spcAft>
              <a:buClr>
                <a:schemeClr val="dk1"/>
              </a:buClr>
              <a:buSzPct val="100000"/>
              <a:buFont typeface="Arial"/>
              <a:buChar char="•"/>
            </a:pPr>
            <a:r>
              <a:rPr lang="es-ES" sz="2200" b="0" i="0" u="none" strike="noStrike" cap="none" dirty="0" smtClean="0">
                <a:solidFill>
                  <a:srgbClr val="FF0000"/>
                </a:solidFill>
                <a:latin typeface="Calibri"/>
                <a:ea typeface="Calibri"/>
                <a:cs typeface="Calibri"/>
                <a:sym typeface="Calibri"/>
              </a:rPr>
              <a:t>No</a:t>
            </a:r>
            <a:r>
              <a:rPr lang="es-ES" sz="2200" b="0" i="0" u="none" strike="noStrike" cap="none" dirty="0" smtClean="0">
                <a:solidFill>
                  <a:schemeClr val="dk1"/>
                </a:solidFill>
                <a:latin typeface="Calibri"/>
                <a:ea typeface="Calibri"/>
                <a:cs typeface="Calibri"/>
                <a:sym typeface="Calibri"/>
              </a:rPr>
              <a:t> </a:t>
            </a:r>
            <a:r>
              <a:rPr lang="es-ES" sz="2200" b="0" i="1" u="none" strike="noStrike" cap="none" dirty="0" smtClean="0">
                <a:solidFill>
                  <a:schemeClr val="dk1"/>
                </a:solidFill>
                <a:latin typeface="Calibri"/>
                <a:ea typeface="Calibri"/>
                <a:cs typeface="Calibri"/>
                <a:sym typeface="Calibri"/>
              </a:rPr>
              <a:t>caps lock</a:t>
            </a:r>
          </a:p>
          <a:p>
            <a:pPr marL="304800" marR="0" lvl="0" indent="-304800" algn="l" rtl="0">
              <a:lnSpc>
                <a:spcPct val="100000"/>
              </a:lnSpc>
              <a:spcBef>
                <a:spcPts val="0"/>
              </a:spcBef>
              <a:spcAft>
                <a:spcPts val="0"/>
              </a:spcAft>
              <a:buClr>
                <a:schemeClr val="dk1"/>
              </a:buClr>
              <a:buSzPct val="100000"/>
              <a:buFont typeface="Arial"/>
              <a:buChar char="•"/>
            </a:pPr>
            <a:r>
              <a:rPr lang="es-ES" sz="2200" b="0" i="0" u="none" strike="noStrike" cap="none" dirty="0" smtClean="0">
                <a:solidFill>
                  <a:srgbClr val="FF0000"/>
                </a:solidFill>
                <a:latin typeface="Calibri"/>
                <a:ea typeface="Calibri"/>
                <a:cs typeface="Calibri"/>
                <a:sym typeface="Calibri"/>
              </a:rPr>
              <a:t>No</a:t>
            </a:r>
            <a:r>
              <a:rPr lang="es-ES" sz="2200" b="0" i="0" u="none" strike="noStrike" cap="none" dirty="0" smtClean="0">
                <a:solidFill>
                  <a:schemeClr val="dk1"/>
                </a:solidFill>
                <a:latin typeface="Calibri"/>
                <a:ea typeface="Calibri"/>
                <a:cs typeface="Calibri"/>
                <a:sym typeface="Calibri"/>
              </a:rPr>
              <a:t> tecla </a:t>
            </a:r>
            <a:r>
              <a:rPr lang="es-ES" sz="2200" b="0" i="1" u="none" strike="noStrike" cap="none" dirty="0" smtClean="0">
                <a:solidFill>
                  <a:schemeClr val="dk1"/>
                </a:solidFill>
                <a:latin typeface="Calibri"/>
                <a:ea typeface="Calibri"/>
                <a:cs typeface="Calibri"/>
                <a:sym typeface="Calibri"/>
              </a:rPr>
              <a:t>Delete</a:t>
            </a:r>
            <a:r>
              <a:rPr lang="es-ES" sz="2200" b="0" i="0" u="none" strike="noStrike" cap="none" dirty="0" smtClean="0">
                <a:solidFill>
                  <a:schemeClr val="dk1"/>
                </a:solidFill>
                <a:latin typeface="Calibri"/>
                <a:ea typeface="Calibri"/>
                <a:cs typeface="Calibri"/>
                <a:sym typeface="Calibri"/>
              </a:rPr>
              <a:t> -- </a:t>
            </a:r>
            <a:r>
              <a:rPr lang="es-ES" sz="1800" b="0" i="0" u="none" strike="noStrike" cap="none" dirty="0" smtClean="0">
                <a:solidFill>
                  <a:srgbClr val="666666"/>
                </a:solidFill>
                <a:latin typeface="Calibri"/>
                <a:ea typeface="Calibri"/>
                <a:cs typeface="Calibri"/>
                <a:sym typeface="Calibri"/>
              </a:rPr>
              <a:t>use la tecla de retroceso</a:t>
            </a:r>
            <a:endParaRPr lang="es-ES" sz="1800" b="0" i="0" u="none" strike="noStrike" cap="none" dirty="0">
              <a:solidFill>
                <a:srgbClr val="666666"/>
              </a:solidFill>
              <a:latin typeface="Calibri"/>
              <a:ea typeface="Calibri"/>
              <a:cs typeface="Calibri"/>
              <a:sym typeface="Calibri"/>
            </a:endParaRPr>
          </a:p>
        </p:txBody>
      </p:sp>
      <p:sp>
        <p:nvSpPr>
          <p:cNvPr id="195" name="Shape 195"/>
          <p:cNvSpPr/>
          <p:nvPr/>
        </p:nvSpPr>
        <p:spPr>
          <a:xfrm>
            <a:off x="5878675" y="3735450"/>
            <a:ext cx="444300" cy="239700"/>
          </a:xfrm>
          <a:prstGeom prst="roundRect">
            <a:avLst>
              <a:gd name="adj" fmla="val 16667"/>
            </a:avLst>
          </a:prstGeom>
          <a:noFill/>
          <a:ln w="28575" cap="flat" cmpd="sng">
            <a:solidFill>
              <a:srgbClr val="FF9D8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96" name="Shape 196"/>
          <p:cNvSpPr/>
          <p:nvPr/>
        </p:nvSpPr>
        <p:spPr>
          <a:xfrm>
            <a:off x="1697900" y="4083450"/>
            <a:ext cx="264899" cy="127199"/>
          </a:xfrm>
          <a:prstGeom prst="roundRect">
            <a:avLst>
              <a:gd name="adj" fmla="val 16667"/>
            </a:avLst>
          </a:prstGeom>
          <a:noFill/>
          <a:ln w="28575" cap="flat" cmpd="sng">
            <a:solidFill>
              <a:srgbClr val="FF9D8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197" name="Shape 197"/>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8</a:t>
            </a:fld>
            <a:endParaRPr lang="en-US" sz="1400" b="0" i="0" u="none" strike="noStrike" cap="none" dirty="0">
              <a:solidFill>
                <a:srgbClr val="000000"/>
              </a:solidFill>
              <a:latin typeface="Arial"/>
              <a:ea typeface="Arial"/>
              <a:cs typeface="Arial"/>
              <a:sym typeface="Arial"/>
            </a:endParaRPr>
          </a:p>
        </p:txBody>
      </p:sp>
      <p:pic>
        <p:nvPicPr>
          <p:cNvPr id="198" name="Shape 198"/>
          <p:cNvPicPr preferRelativeResize="0"/>
          <p:nvPr/>
        </p:nvPicPr>
        <p:blipFill rotWithShape="1">
          <a:blip r:embed="rId8">
            <a:alphaModFix/>
          </a:blip>
          <a:srcRect/>
          <a:stretch/>
        </p:blipFill>
        <p:spPr>
          <a:xfrm>
            <a:off x="5759942" y="3193012"/>
            <a:ext cx="768300" cy="396300"/>
          </a:xfrm>
          <a:prstGeom prst="rect">
            <a:avLst/>
          </a:prstGeom>
          <a:noFill/>
          <a:ln>
            <a:noFill/>
          </a:ln>
        </p:spPr>
      </p:pic>
      <p:pic>
        <p:nvPicPr>
          <p:cNvPr id="199" name="Shape 199"/>
          <p:cNvPicPr preferRelativeResize="0"/>
          <p:nvPr/>
        </p:nvPicPr>
        <p:blipFill rotWithShape="1">
          <a:blip r:embed="rId9">
            <a:alphaModFix/>
          </a:blip>
          <a:srcRect/>
          <a:stretch/>
        </p:blipFill>
        <p:spPr>
          <a:xfrm>
            <a:off x="5878675" y="3732237"/>
            <a:ext cx="444300" cy="239700"/>
          </a:xfrm>
          <a:prstGeom prst="rect">
            <a:avLst/>
          </a:prstGeom>
          <a:noFill/>
          <a:ln>
            <a:noFill/>
          </a:ln>
        </p:spPr>
      </p:pic>
      <p:sp>
        <p:nvSpPr>
          <p:cNvPr id="200" name="Shape 200"/>
          <p:cNvSpPr txBox="1"/>
          <p:nvPr/>
        </p:nvSpPr>
        <p:spPr>
          <a:xfrm>
            <a:off x="6468600" y="3254525"/>
            <a:ext cx="1450282" cy="273300"/>
          </a:xfrm>
          <a:prstGeom prst="rect">
            <a:avLst/>
          </a:prstGeom>
          <a:noFill/>
          <a:ln>
            <a:noFill/>
          </a:ln>
        </p:spPr>
        <p:txBody>
          <a:bodyPr lIns="91425" tIns="91425" rIns="91425" bIns="91425" anchor="t" anchorCtr="0">
            <a:noAutofit/>
          </a:bodyPr>
          <a:lstStyle/>
          <a:p>
            <a:pPr lvl="0">
              <a:spcBef>
                <a:spcPts val="0"/>
              </a:spcBef>
              <a:buNone/>
            </a:pPr>
            <a:r>
              <a:rPr lang="es-ES" sz="1100" dirty="0" smtClean="0"/>
              <a:t>Encendido/Apagado</a:t>
            </a:r>
            <a:endParaRPr lang="es-ES" sz="1100" dirty="0"/>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p:nvPr/>
        </p:nvSpPr>
        <p:spPr>
          <a:xfrm>
            <a:off x="110250" y="174175"/>
            <a:ext cx="7006500" cy="6294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2"/>
              </a:buClr>
              <a:buSzPct val="25000"/>
              <a:buFont typeface="Cambria"/>
              <a:buNone/>
            </a:pPr>
            <a:r>
              <a:rPr lang="es-ES" sz="3600" b="0" i="0" u="none" strike="noStrike" cap="none" dirty="0" smtClean="0">
                <a:solidFill>
                  <a:schemeClr val="dk2"/>
                </a:solidFill>
                <a:latin typeface="Cambria"/>
                <a:ea typeface="Cambria"/>
                <a:cs typeface="Cambria"/>
                <a:sym typeface="Cambria"/>
              </a:rPr>
              <a:t>Encender y apagar el Chromebook</a:t>
            </a:r>
            <a:endParaRPr lang="es-ES" sz="3600" b="0" i="0" u="none" strike="noStrike" cap="none" dirty="0">
              <a:solidFill>
                <a:schemeClr val="dk2"/>
              </a:solidFill>
              <a:latin typeface="Cambria"/>
              <a:ea typeface="Cambria"/>
              <a:cs typeface="Cambria"/>
              <a:sym typeface="Cambria"/>
            </a:endParaRPr>
          </a:p>
        </p:txBody>
      </p:sp>
      <p:pic>
        <p:nvPicPr>
          <p:cNvPr id="206" name="Shape 206"/>
          <p:cNvPicPr preferRelativeResize="0"/>
          <p:nvPr/>
        </p:nvPicPr>
        <p:blipFill rotWithShape="1">
          <a:blip r:embed="rId3">
            <a:alphaModFix/>
          </a:blip>
          <a:srcRect/>
          <a:stretch/>
        </p:blipFill>
        <p:spPr>
          <a:xfrm>
            <a:off x="1225024" y="3506625"/>
            <a:ext cx="4978500" cy="3189900"/>
          </a:xfrm>
          <a:prstGeom prst="rect">
            <a:avLst/>
          </a:prstGeom>
          <a:noFill/>
          <a:ln>
            <a:noFill/>
          </a:ln>
        </p:spPr>
      </p:pic>
      <p:pic>
        <p:nvPicPr>
          <p:cNvPr id="207" name="Shape 207"/>
          <p:cNvPicPr preferRelativeResize="0"/>
          <p:nvPr/>
        </p:nvPicPr>
        <p:blipFill rotWithShape="1">
          <a:blip r:embed="rId4">
            <a:alphaModFix/>
          </a:blip>
          <a:srcRect/>
          <a:stretch/>
        </p:blipFill>
        <p:spPr>
          <a:xfrm>
            <a:off x="3530392" y="1307975"/>
            <a:ext cx="768168" cy="396249"/>
          </a:xfrm>
          <a:prstGeom prst="rect">
            <a:avLst/>
          </a:prstGeom>
          <a:noFill/>
          <a:ln>
            <a:noFill/>
          </a:ln>
        </p:spPr>
      </p:pic>
      <p:sp>
        <p:nvSpPr>
          <p:cNvPr id="208" name="Shape 208"/>
          <p:cNvSpPr/>
          <p:nvPr/>
        </p:nvSpPr>
        <p:spPr>
          <a:xfrm>
            <a:off x="6063550" y="3561400"/>
            <a:ext cx="666600" cy="210000"/>
          </a:xfrm>
          <a:prstGeom prst="leftArrow">
            <a:avLst>
              <a:gd name="adj1" fmla="val 50000"/>
              <a:gd name="adj2" fmla="val 50000"/>
            </a:avLst>
          </a:prstGeom>
          <a:solidFill>
            <a:srgbClr val="98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p:txBody>
      </p:sp>
      <p:sp>
        <p:nvSpPr>
          <p:cNvPr id="209" name="Shape 209"/>
          <p:cNvSpPr txBox="1"/>
          <p:nvPr/>
        </p:nvSpPr>
        <p:spPr>
          <a:xfrm>
            <a:off x="110250" y="803575"/>
            <a:ext cx="8229600" cy="2731499"/>
          </a:xfrm>
          <a:prstGeom prst="rect">
            <a:avLst/>
          </a:prstGeom>
          <a:noFill/>
          <a:ln>
            <a:noFill/>
          </a:ln>
        </p:spPr>
        <p:txBody>
          <a:bodyPr lIns="91425" tIns="45700" rIns="91425" bIns="45700" anchor="t" anchorCtr="0">
            <a:noAutofit/>
          </a:bodyPr>
          <a:lstStyle/>
          <a:p>
            <a:pPr marL="304800" marR="0" lvl="0" indent="-304800" algn="l" rtl="0">
              <a:lnSpc>
                <a:spcPct val="100000"/>
              </a:lnSpc>
              <a:spcBef>
                <a:spcPts val="0"/>
              </a:spcBef>
              <a:spcAft>
                <a:spcPts val="0"/>
              </a:spcAft>
              <a:buClr>
                <a:schemeClr val="accent1"/>
              </a:buClr>
              <a:buSzPct val="100000"/>
              <a:buFont typeface="Arial"/>
              <a:buChar char="•"/>
            </a:pPr>
            <a:r>
              <a:rPr lang="es-ES" sz="2200" b="0" i="0" u="none" strike="noStrike" cap="none" dirty="0" smtClean="0">
                <a:solidFill>
                  <a:schemeClr val="dk1"/>
                </a:solidFill>
                <a:latin typeface="Calibri"/>
                <a:ea typeface="Calibri"/>
                <a:cs typeface="Calibri"/>
                <a:sym typeface="Calibri"/>
              </a:rPr>
              <a:t>El botón de encendido/apagado está en el teclado. Casi siempre arriba a la derecha</a:t>
            </a:r>
          </a:p>
          <a:p>
            <a:pPr marL="0" marR="0" lvl="0" indent="0" algn="l" rtl="0">
              <a:lnSpc>
                <a:spcPct val="100000"/>
              </a:lnSpc>
              <a:spcBef>
                <a:spcPts val="0"/>
              </a:spcBef>
              <a:spcAft>
                <a:spcPts val="0"/>
              </a:spcAft>
              <a:buClr>
                <a:srgbClr val="000000"/>
              </a:buClr>
              <a:buFont typeface="Arial"/>
              <a:buNone/>
            </a:pPr>
            <a:endParaRPr lang="es-ES" sz="2000" b="0" i="0" u="none" strike="noStrike" cap="none" dirty="0" smtClean="0">
              <a:solidFill>
                <a:schemeClr val="dk1"/>
              </a:solidFill>
              <a:latin typeface="Calibri"/>
              <a:ea typeface="Calibri"/>
              <a:cs typeface="Calibri"/>
              <a:sym typeface="Calibri"/>
            </a:endParaRPr>
          </a:p>
          <a:p>
            <a:pPr marL="304800" marR="0" lvl="0" indent="-304800" algn="l" rtl="0">
              <a:lnSpc>
                <a:spcPct val="100000"/>
              </a:lnSpc>
              <a:spcBef>
                <a:spcPts val="0"/>
              </a:spcBef>
              <a:spcAft>
                <a:spcPts val="0"/>
              </a:spcAft>
              <a:buClr>
                <a:schemeClr val="accent1"/>
              </a:buClr>
              <a:buSzPct val="100000"/>
              <a:buFont typeface="Arial"/>
              <a:buChar char="•"/>
            </a:pPr>
            <a:r>
              <a:rPr lang="es-ES" sz="2200" dirty="0" smtClean="0">
                <a:solidFill>
                  <a:schemeClr val="dk1"/>
                </a:solidFill>
                <a:latin typeface="Calibri"/>
                <a:ea typeface="Calibri"/>
                <a:cs typeface="Calibri"/>
                <a:sym typeface="Calibri"/>
              </a:rPr>
              <a:t>Para encender el</a:t>
            </a:r>
            <a:r>
              <a:rPr lang="es-ES" sz="2200" b="0" i="0" u="none" strike="noStrike" cap="none" dirty="0" smtClean="0">
                <a:solidFill>
                  <a:schemeClr val="dk1"/>
                </a:solidFill>
                <a:latin typeface="Calibri"/>
                <a:ea typeface="Calibri"/>
                <a:cs typeface="Calibri"/>
                <a:sym typeface="Calibri"/>
              </a:rPr>
              <a:t> Chromebook oprima el botón de encendido por unos cuatro segundos. Se iluminará la </a:t>
            </a:r>
            <a:r>
              <a:rPr lang="es-ES" sz="2200" dirty="0" smtClean="0">
                <a:solidFill>
                  <a:schemeClr val="dk1"/>
                </a:solidFill>
                <a:latin typeface="Calibri"/>
                <a:ea typeface="Calibri"/>
                <a:cs typeface="Calibri"/>
                <a:sym typeface="Calibri"/>
              </a:rPr>
              <a:t>pantalla</a:t>
            </a:r>
            <a:r>
              <a:rPr lang="es-ES" sz="2200" b="0" i="0" u="none" strike="noStrike" cap="none" dirty="0" smtClean="0">
                <a:solidFill>
                  <a:schemeClr val="dk1"/>
                </a:solidFill>
                <a:latin typeface="Calibri"/>
                <a:ea typeface="Calibri"/>
                <a:cs typeface="Calibri"/>
                <a:sym typeface="Calibri"/>
              </a:rPr>
              <a:t>.</a:t>
            </a:r>
          </a:p>
          <a:p>
            <a:pPr marL="304800" lvl="0" indent="-304800">
              <a:buClr>
                <a:schemeClr val="accent1"/>
              </a:buClr>
              <a:buSzPct val="100000"/>
              <a:buFont typeface="Arial"/>
              <a:buChar char="•"/>
            </a:pPr>
            <a:r>
              <a:rPr lang="es-ES" sz="2200" b="0" i="0" u="none" strike="noStrike" cap="none" dirty="0" smtClean="0">
                <a:solidFill>
                  <a:schemeClr val="dk1"/>
                </a:solidFill>
                <a:latin typeface="Calibri"/>
                <a:ea typeface="Calibri"/>
                <a:cs typeface="Calibri"/>
                <a:sym typeface="Calibri"/>
              </a:rPr>
              <a:t>Para apagar el Chromebook</a:t>
            </a:r>
            <a:r>
              <a:rPr lang="es-ES" sz="2200" dirty="0" smtClean="0">
                <a:solidFill>
                  <a:schemeClr val="dk1"/>
                </a:solidFill>
                <a:latin typeface="Calibri"/>
                <a:ea typeface="Calibri"/>
                <a:cs typeface="Calibri"/>
                <a:sym typeface="Calibri"/>
              </a:rPr>
              <a:t> oprima el botón de encendido por unos cuatro segundos. Se oscurecerá la pantalla</a:t>
            </a:r>
            <a:r>
              <a:rPr lang="es-ES" sz="2200" b="0" i="0" u="none" strike="noStrike" cap="none" dirty="0" smtClean="0">
                <a:solidFill>
                  <a:schemeClr val="dk1"/>
                </a:solidFill>
                <a:latin typeface="Calibri"/>
                <a:ea typeface="Calibri"/>
                <a:cs typeface="Calibri"/>
                <a:sym typeface="Calibri"/>
              </a:rPr>
              <a:t>.</a:t>
            </a:r>
          </a:p>
          <a:p>
            <a:pPr marL="304800" marR="0" lvl="0" indent="-304800" algn="l" rtl="0">
              <a:lnSpc>
                <a:spcPct val="100000"/>
              </a:lnSpc>
              <a:spcBef>
                <a:spcPts val="0"/>
              </a:spcBef>
              <a:spcAft>
                <a:spcPts val="0"/>
              </a:spcAft>
              <a:buClr>
                <a:schemeClr val="accent1"/>
              </a:buClr>
              <a:buSzPct val="100000"/>
              <a:buFont typeface="Arial"/>
              <a:buChar char="•"/>
            </a:pPr>
            <a:r>
              <a:rPr lang="es-ES" sz="2200" b="0" i="0" u="none" strike="noStrike" cap="none" dirty="0" smtClean="0">
                <a:solidFill>
                  <a:schemeClr val="dk1"/>
                </a:solidFill>
                <a:latin typeface="Calibri"/>
                <a:ea typeface="Calibri"/>
                <a:cs typeface="Calibri"/>
                <a:sym typeface="Calibri"/>
              </a:rPr>
              <a:t>O simplemente cierre la tapa para modo suspensión.</a:t>
            </a:r>
          </a:p>
        </p:txBody>
      </p:sp>
      <p:sp>
        <p:nvSpPr>
          <p:cNvPr id="210" name="Shape 210"/>
          <p:cNvSpPr>
            <a:spLocks noGrp="1"/>
          </p:cNvSpPr>
          <p:nvPr>
            <p:ph type="sldNum" idx="12"/>
          </p:nvPr>
        </p:nvSpPr>
        <p:spPr>
          <a:xfrm>
            <a:off x="8531788" y="5953760"/>
            <a:ext cx="548699" cy="396300"/>
          </a:xfrm>
          <a:prstGeom prst="bracketPair">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9</a:t>
            </a:fld>
            <a:endParaRPr lang="en-US" sz="1400" b="0" i="0" u="none" strike="noStrike" cap="none"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Adjacency">
  <a:themeElements>
    <a:clrScheme name="Custom 13">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0000FF"/>
      </a:hlink>
      <a:folHlink>
        <a:srgbClr val="F5B9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6967</TotalTime>
  <Words>1920</Words>
  <Application>Microsoft Office PowerPoint</Application>
  <PresentationFormat>On-screen Show (4:3)</PresentationFormat>
  <Paragraphs>231</Paragraphs>
  <Slides>35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Geo</vt:lpstr>
      <vt:lpstr>Merriweather Sans</vt:lpstr>
      <vt:lpstr>Cambria</vt:lpstr>
      <vt:lpstr>Cabin</vt:lpstr>
      <vt:lpstr>Times New Roman</vt:lpstr>
      <vt:lpstr>Adjacency</vt:lpstr>
      <vt:lpstr>PowerPoint Presentation</vt:lpstr>
      <vt:lpstr>Aprenda acerca de su Chromebook</vt:lpstr>
      <vt:lpstr>PowerPoint Presentation</vt:lpstr>
      <vt:lpstr>PowerPoint Presentation</vt:lpstr>
      <vt:lpstr>PowerPoint Presentation</vt:lpstr>
      <vt:lpstr>Para moverse en el Chromebook</vt:lpstr>
      <vt:lpstr>Flecha o mano</vt:lpstr>
      <vt:lpstr>PowerPoint Presentation</vt:lpstr>
      <vt:lpstr>PowerPoint Presentation</vt:lpstr>
      <vt:lpstr>Cómo trabajar con aplicaciones de Google</vt:lpstr>
      <vt:lpstr>¿Qué es una Cuenta con Google y  por qué necesito una?</vt:lpstr>
      <vt:lpstr>PowerPoint Presentation</vt:lpstr>
      <vt:lpstr>Pantalla luego de iniciar sesión</vt:lpstr>
      <vt:lpstr>Google Apps (Aplicaciones)</vt:lpstr>
      <vt:lpstr>Google Apps Launcher </vt:lpstr>
      <vt:lpstr>¿Qué es Google Drive?</vt:lpstr>
      <vt:lpstr>PowerPoint Presentation</vt:lpstr>
      <vt:lpstr>Google Docs </vt:lpstr>
      <vt:lpstr> Google Docs  </vt:lpstr>
      <vt:lpstr>Google Sheets  </vt:lpstr>
      <vt:lpstr>Google Sheets  </vt:lpstr>
      <vt:lpstr>Cómo trabajar con aplicaciones de Google  Gmail, un email popular</vt:lpstr>
      <vt:lpstr>PowerPoint Presentation</vt:lpstr>
      <vt:lpstr>Consejos de seguridad con E-Mail</vt:lpstr>
      <vt:lpstr>Google Gmail App </vt:lpstr>
      <vt:lpstr>Cómo usar Gmail</vt:lpstr>
      <vt:lpstr>Para conectarse a Internet</vt:lpstr>
      <vt:lpstr>Conectarse a Internet -  ¿Qué es una red inalámbrica</vt:lpstr>
      <vt:lpstr>¿Qué es un punto de acceso (Hotspot)?</vt:lpstr>
      <vt:lpstr>¿Qué usa usted para conectarse a Internet?</vt:lpstr>
      <vt:lpstr>PowerPoint Presentation</vt:lpstr>
      <vt:lpstr>PowerPoint Presentation</vt:lpstr>
      <vt:lpstr>Cómo ser padres en el mundo en línea https://www.commonsensemedia.org/latino</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Kling, Anne</dc:creator>
  <cp:lastModifiedBy>Fast, Juanita</cp:lastModifiedBy>
  <cp:revision>31</cp:revision>
  <dcterms:modified xsi:type="dcterms:W3CDTF">2016-03-17T19:53:23Z</dcterms:modified>
</cp:coreProperties>
</file>